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61" r:id="rId4"/>
    <p:sldId id="262" r:id="rId5"/>
    <p:sldId id="259" r:id="rId6"/>
    <p:sldId id="266" r:id="rId7"/>
    <p:sldId id="265" r:id="rId8"/>
    <p:sldId id="264" r:id="rId9"/>
    <p:sldId id="267" r:id="rId10"/>
    <p:sldId id="271" r:id="rId11"/>
    <p:sldId id="270" r:id="rId12"/>
    <p:sldId id="272" r:id="rId13"/>
    <p:sldId id="273" r:id="rId14"/>
    <p:sldId id="275" r:id="rId15"/>
    <p:sldId id="274" r:id="rId16"/>
    <p:sldId id="268" r:id="rId17"/>
    <p:sldId id="276" r:id="rId18"/>
    <p:sldId id="277" r:id="rId19"/>
    <p:sldId id="279" r:id="rId20"/>
    <p:sldId id="288" r:id="rId21"/>
    <p:sldId id="280" r:id="rId22"/>
    <p:sldId id="289" r:id="rId23"/>
    <p:sldId id="281" r:id="rId24"/>
    <p:sldId id="284" r:id="rId25"/>
    <p:sldId id="285" r:id="rId26"/>
    <p:sldId id="291" r:id="rId27"/>
    <p:sldId id="292" r:id="rId28"/>
    <p:sldId id="296" r:id="rId29"/>
    <p:sldId id="286" r:id="rId30"/>
    <p:sldId id="297" r:id="rId31"/>
    <p:sldId id="298" r:id="rId32"/>
    <p:sldId id="402" r:id="rId33"/>
    <p:sldId id="403" r:id="rId34"/>
    <p:sldId id="404" r:id="rId35"/>
    <p:sldId id="287" r:id="rId36"/>
    <p:sldId id="299" r:id="rId37"/>
    <p:sldId id="300" r:id="rId38"/>
    <p:sldId id="283" r:id="rId39"/>
    <p:sldId id="258" r:id="rId40"/>
    <p:sldId id="406" r:id="rId4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ce" initials="A" lastIdx="2" clrIdx="0">
    <p:extLst>
      <p:ext uri="{19B8F6BF-5375-455C-9EA6-DF929625EA0E}">
        <p15:presenceInfo xmlns:p15="http://schemas.microsoft.com/office/powerpoint/2012/main" userId="Ali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E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D76F44-166E-C866-9B54-04F6C949B5EC}" v="12" dt="2022-03-29T11:54:19.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3302" autoAdjust="0"/>
  </p:normalViewPr>
  <p:slideViewPr>
    <p:cSldViewPr>
      <p:cViewPr varScale="1">
        <p:scale>
          <a:sx n="60" d="100"/>
          <a:sy n="60" d="100"/>
        </p:scale>
        <p:origin x="1710"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B54865-0F3C-4A2E-848B-6DDD6C410FF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7B4BD64-FBFC-4EBC-9E80-4DD07C11E52C}">
      <dgm:prSet custT="1"/>
      <dgm:spPr/>
      <dgm:t>
        <a:bodyPr/>
        <a:lstStyle/>
        <a:p>
          <a:r>
            <a:rPr lang="en-US" sz="2000" b="1" i="0" baseline="0" dirty="0" err="1"/>
            <a:t>Hành</a:t>
          </a:r>
          <a:r>
            <a:rPr lang="en-US" sz="2000" b="1" i="0" baseline="0" dirty="0"/>
            <a:t> </a:t>
          </a:r>
          <a:r>
            <a:rPr lang="en-US" sz="2000" b="1" i="0" baseline="0" dirty="0" err="1"/>
            <a:t>chính</a:t>
          </a:r>
          <a:endParaRPr lang="en-US" sz="2000" b="1" i="0" baseline="0" dirty="0"/>
        </a:p>
        <a:p>
          <a:r>
            <a:rPr lang="en-US" sz="1800" b="0" i="0" baseline="0" dirty="0"/>
            <a:t>(identifying data) </a:t>
          </a:r>
          <a:endParaRPr lang="en-US" sz="1800" dirty="0"/>
        </a:p>
      </dgm:t>
    </dgm:pt>
    <dgm:pt modelId="{356BA59C-72D4-40EE-900E-06C236399580}" type="parTrans" cxnId="{4D54DBA9-A926-4845-BDCA-48ED6BAD5170}">
      <dgm:prSet/>
      <dgm:spPr/>
      <dgm:t>
        <a:bodyPr/>
        <a:lstStyle/>
        <a:p>
          <a:endParaRPr lang="en-US"/>
        </a:p>
      </dgm:t>
    </dgm:pt>
    <dgm:pt modelId="{3C7F5D0A-46FB-41D4-9B06-8389C24C06B3}" type="sibTrans" cxnId="{4D54DBA9-A926-4845-BDCA-48ED6BAD5170}">
      <dgm:prSet/>
      <dgm:spPr/>
      <dgm:t>
        <a:bodyPr/>
        <a:lstStyle/>
        <a:p>
          <a:endParaRPr lang="en-US"/>
        </a:p>
      </dgm:t>
    </dgm:pt>
    <dgm:pt modelId="{A937E329-2E13-4EDA-BEDA-75D6851C89C9}">
      <dgm:prSet custT="1"/>
      <dgm:spPr/>
      <dgm:t>
        <a:bodyPr/>
        <a:lstStyle/>
        <a:p>
          <a:r>
            <a:rPr lang="en-US" sz="1800" b="1" i="0" baseline="0" dirty="0" err="1"/>
            <a:t>Nguồn</a:t>
          </a:r>
          <a:r>
            <a:rPr lang="en-US" sz="1800" b="1" i="0" baseline="0" dirty="0"/>
            <a:t> </a:t>
          </a:r>
          <a:r>
            <a:rPr lang="en-US" sz="1800" b="1" i="0" baseline="0" dirty="0" err="1"/>
            <a:t>thông</a:t>
          </a:r>
          <a:r>
            <a:rPr lang="en-US" sz="1800" b="1" i="0" baseline="0" dirty="0"/>
            <a:t> tin </a:t>
          </a:r>
          <a:r>
            <a:rPr lang="en-US" sz="2000" b="0" i="0" baseline="0" dirty="0"/>
            <a:t>(source and reliability)</a:t>
          </a:r>
          <a:endParaRPr lang="en-US" sz="2000" dirty="0"/>
        </a:p>
      </dgm:t>
    </dgm:pt>
    <dgm:pt modelId="{AD381A16-20E7-4390-99D1-1B80D8C987ED}" type="parTrans" cxnId="{C9B0A901-4F25-41F4-AB5D-7AB6B49B438D}">
      <dgm:prSet/>
      <dgm:spPr/>
      <dgm:t>
        <a:bodyPr/>
        <a:lstStyle/>
        <a:p>
          <a:endParaRPr lang="en-US"/>
        </a:p>
      </dgm:t>
    </dgm:pt>
    <dgm:pt modelId="{8ABF6482-700B-49FE-ADF7-73A2AACDCC72}" type="sibTrans" cxnId="{C9B0A901-4F25-41F4-AB5D-7AB6B49B438D}">
      <dgm:prSet/>
      <dgm:spPr/>
      <dgm:t>
        <a:bodyPr/>
        <a:lstStyle/>
        <a:p>
          <a:endParaRPr lang="en-US"/>
        </a:p>
      </dgm:t>
    </dgm:pt>
    <dgm:pt modelId="{D56F198E-7772-4D3D-832D-847995EA72B9}">
      <dgm:prSet custT="1"/>
      <dgm:spPr/>
      <dgm:t>
        <a:bodyPr/>
        <a:lstStyle/>
        <a:p>
          <a:r>
            <a:rPr lang="en-US" sz="2000" b="1" i="0" baseline="0" dirty="0" err="1"/>
            <a:t>Lí</a:t>
          </a:r>
          <a:r>
            <a:rPr lang="en-US" sz="2000" b="1" i="0" baseline="0" dirty="0"/>
            <a:t> do </a:t>
          </a:r>
          <a:r>
            <a:rPr lang="en-US" sz="2000" b="1" i="0" baseline="0" dirty="0" err="1"/>
            <a:t>đi</a:t>
          </a:r>
          <a:r>
            <a:rPr lang="en-US" sz="2000" b="1" i="0" baseline="0" dirty="0"/>
            <a:t> </a:t>
          </a:r>
          <a:r>
            <a:rPr lang="en-US" sz="2000" b="1" i="0" baseline="0" dirty="0" err="1"/>
            <a:t>khám</a:t>
          </a:r>
          <a:r>
            <a:rPr lang="en-US" sz="2000" b="1" i="0" baseline="0" dirty="0"/>
            <a:t> </a:t>
          </a:r>
          <a:r>
            <a:rPr lang="en-US" sz="1800" b="0" i="0" baseline="0" dirty="0"/>
            <a:t>(chief complaint)</a:t>
          </a:r>
          <a:endParaRPr lang="en-US" sz="2000" dirty="0"/>
        </a:p>
      </dgm:t>
    </dgm:pt>
    <dgm:pt modelId="{8C8A87E5-1617-4611-B369-4D67F8B10D9F}" type="parTrans" cxnId="{D5686A76-1F2E-4150-B01B-C76CBDD8F452}">
      <dgm:prSet/>
      <dgm:spPr/>
      <dgm:t>
        <a:bodyPr/>
        <a:lstStyle/>
        <a:p>
          <a:endParaRPr lang="en-US"/>
        </a:p>
      </dgm:t>
    </dgm:pt>
    <dgm:pt modelId="{6E0C475B-4561-4C91-A5F7-1129184D17C6}" type="sibTrans" cxnId="{D5686A76-1F2E-4150-B01B-C76CBDD8F452}">
      <dgm:prSet/>
      <dgm:spPr/>
      <dgm:t>
        <a:bodyPr/>
        <a:lstStyle/>
        <a:p>
          <a:endParaRPr lang="en-US"/>
        </a:p>
      </dgm:t>
    </dgm:pt>
    <dgm:pt modelId="{59E89788-9271-411A-8563-5EFF43C27FBA}" type="pres">
      <dgm:prSet presAssocID="{0AB54865-0F3C-4A2E-848B-6DDD6C410FF7}" presName="hierChild1" presStyleCnt="0">
        <dgm:presLayoutVars>
          <dgm:chPref val="1"/>
          <dgm:dir/>
          <dgm:animOne val="branch"/>
          <dgm:animLvl val="lvl"/>
          <dgm:resizeHandles/>
        </dgm:presLayoutVars>
      </dgm:prSet>
      <dgm:spPr/>
    </dgm:pt>
    <dgm:pt modelId="{4471452A-9416-47B5-8AE7-D51766A8181F}" type="pres">
      <dgm:prSet presAssocID="{A7B4BD64-FBFC-4EBC-9E80-4DD07C11E52C}" presName="hierRoot1" presStyleCnt="0"/>
      <dgm:spPr/>
    </dgm:pt>
    <dgm:pt modelId="{85F8E5B3-D1A3-4921-8C16-F95D6219A9E3}" type="pres">
      <dgm:prSet presAssocID="{A7B4BD64-FBFC-4EBC-9E80-4DD07C11E52C}" presName="composite" presStyleCnt="0"/>
      <dgm:spPr/>
    </dgm:pt>
    <dgm:pt modelId="{EF587DD5-BDC4-448D-A827-EA8C491C416D}" type="pres">
      <dgm:prSet presAssocID="{A7B4BD64-FBFC-4EBC-9E80-4DD07C11E52C}" presName="background" presStyleLbl="node0" presStyleIdx="0" presStyleCnt="3"/>
      <dgm:spPr/>
    </dgm:pt>
    <dgm:pt modelId="{00B27B32-DC0B-43CE-BEC2-8F7B4772D663}" type="pres">
      <dgm:prSet presAssocID="{A7B4BD64-FBFC-4EBC-9E80-4DD07C11E52C}" presName="text" presStyleLbl="fgAcc0" presStyleIdx="0" presStyleCnt="3">
        <dgm:presLayoutVars>
          <dgm:chPref val="3"/>
        </dgm:presLayoutVars>
      </dgm:prSet>
      <dgm:spPr/>
    </dgm:pt>
    <dgm:pt modelId="{AC1ED3C2-04C2-4DCA-8676-0B280F3247C6}" type="pres">
      <dgm:prSet presAssocID="{A7B4BD64-FBFC-4EBC-9E80-4DD07C11E52C}" presName="hierChild2" presStyleCnt="0"/>
      <dgm:spPr/>
    </dgm:pt>
    <dgm:pt modelId="{4E4EB212-3CCC-44C2-9AEE-8EE1B129DB58}" type="pres">
      <dgm:prSet presAssocID="{A937E329-2E13-4EDA-BEDA-75D6851C89C9}" presName="hierRoot1" presStyleCnt="0"/>
      <dgm:spPr/>
    </dgm:pt>
    <dgm:pt modelId="{3AEDDD8E-FFF1-4854-B18A-B8C2EBA03AAF}" type="pres">
      <dgm:prSet presAssocID="{A937E329-2E13-4EDA-BEDA-75D6851C89C9}" presName="composite" presStyleCnt="0"/>
      <dgm:spPr/>
    </dgm:pt>
    <dgm:pt modelId="{F1EF56D8-4D3B-49C9-87A1-62F900E6271D}" type="pres">
      <dgm:prSet presAssocID="{A937E329-2E13-4EDA-BEDA-75D6851C89C9}" presName="background" presStyleLbl="node0" presStyleIdx="1" presStyleCnt="3"/>
      <dgm:spPr/>
    </dgm:pt>
    <dgm:pt modelId="{D627ADC9-5C7B-4DD9-AC85-222914D9084A}" type="pres">
      <dgm:prSet presAssocID="{A937E329-2E13-4EDA-BEDA-75D6851C89C9}" presName="text" presStyleLbl="fgAcc0" presStyleIdx="1" presStyleCnt="3">
        <dgm:presLayoutVars>
          <dgm:chPref val="3"/>
        </dgm:presLayoutVars>
      </dgm:prSet>
      <dgm:spPr/>
    </dgm:pt>
    <dgm:pt modelId="{CA0864C5-EDF0-4CA7-B043-4ED2F6F706B6}" type="pres">
      <dgm:prSet presAssocID="{A937E329-2E13-4EDA-BEDA-75D6851C89C9}" presName="hierChild2" presStyleCnt="0"/>
      <dgm:spPr/>
    </dgm:pt>
    <dgm:pt modelId="{BBC5D165-2841-49CF-A15E-CC57CB9B896B}" type="pres">
      <dgm:prSet presAssocID="{D56F198E-7772-4D3D-832D-847995EA72B9}" presName="hierRoot1" presStyleCnt="0"/>
      <dgm:spPr/>
    </dgm:pt>
    <dgm:pt modelId="{223FA094-1B91-4C28-9976-CDB2E5E93320}" type="pres">
      <dgm:prSet presAssocID="{D56F198E-7772-4D3D-832D-847995EA72B9}" presName="composite" presStyleCnt="0"/>
      <dgm:spPr/>
    </dgm:pt>
    <dgm:pt modelId="{275D01D0-18B9-49FA-860D-081BDBA4F40B}" type="pres">
      <dgm:prSet presAssocID="{D56F198E-7772-4D3D-832D-847995EA72B9}" presName="background" presStyleLbl="node0" presStyleIdx="2" presStyleCnt="3"/>
      <dgm:spPr/>
    </dgm:pt>
    <dgm:pt modelId="{925B7226-F056-4DAB-A3EE-719AE376272B}" type="pres">
      <dgm:prSet presAssocID="{D56F198E-7772-4D3D-832D-847995EA72B9}" presName="text" presStyleLbl="fgAcc0" presStyleIdx="2" presStyleCnt="3">
        <dgm:presLayoutVars>
          <dgm:chPref val="3"/>
        </dgm:presLayoutVars>
      </dgm:prSet>
      <dgm:spPr/>
    </dgm:pt>
    <dgm:pt modelId="{A585ED1A-9700-4477-9481-9F3241019AC1}" type="pres">
      <dgm:prSet presAssocID="{D56F198E-7772-4D3D-832D-847995EA72B9}" presName="hierChild2" presStyleCnt="0"/>
      <dgm:spPr/>
    </dgm:pt>
  </dgm:ptLst>
  <dgm:cxnLst>
    <dgm:cxn modelId="{C9B0A901-4F25-41F4-AB5D-7AB6B49B438D}" srcId="{0AB54865-0F3C-4A2E-848B-6DDD6C410FF7}" destId="{A937E329-2E13-4EDA-BEDA-75D6851C89C9}" srcOrd="1" destOrd="0" parTransId="{AD381A16-20E7-4390-99D1-1B80D8C987ED}" sibTransId="{8ABF6482-700B-49FE-ADF7-73A2AACDCC72}"/>
    <dgm:cxn modelId="{2CDAC64A-0F33-4F75-A289-73F2C109B18F}" type="presOf" srcId="{D56F198E-7772-4D3D-832D-847995EA72B9}" destId="{925B7226-F056-4DAB-A3EE-719AE376272B}" srcOrd="0" destOrd="0" presId="urn:microsoft.com/office/officeart/2005/8/layout/hierarchy1"/>
    <dgm:cxn modelId="{D5686A76-1F2E-4150-B01B-C76CBDD8F452}" srcId="{0AB54865-0F3C-4A2E-848B-6DDD6C410FF7}" destId="{D56F198E-7772-4D3D-832D-847995EA72B9}" srcOrd="2" destOrd="0" parTransId="{8C8A87E5-1617-4611-B369-4D67F8B10D9F}" sibTransId="{6E0C475B-4561-4C91-A5F7-1129184D17C6}"/>
    <dgm:cxn modelId="{8CB47B9D-F1EA-4C9E-91D7-0CA800B7EDC6}" type="presOf" srcId="{A7B4BD64-FBFC-4EBC-9E80-4DD07C11E52C}" destId="{00B27B32-DC0B-43CE-BEC2-8F7B4772D663}" srcOrd="0" destOrd="0" presId="urn:microsoft.com/office/officeart/2005/8/layout/hierarchy1"/>
    <dgm:cxn modelId="{4D54DBA9-A926-4845-BDCA-48ED6BAD5170}" srcId="{0AB54865-0F3C-4A2E-848B-6DDD6C410FF7}" destId="{A7B4BD64-FBFC-4EBC-9E80-4DD07C11E52C}" srcOrd="0" destOrd="0" parTransId="{356BA59C-72D4-40EE-900E-06C236399580}" sibTransId="{3C7F5D0A-46FB-41D4-9B06-8389C24C06B3}"/>
    <dgm:cxn modelId="{9E43AEC5-1EB2-41BC-A7CF-81544B9D68D1}" type="presOf" srcId="{0AB54865-0F3C-4A2E-848B-6DDD6C410FF7}" destId="{59E89788-9271-411A-8563-5EFF43C27FBA}" srcOrd="0" destOrd="0" presId="urn:microsoft.com/office/officeart/2005/8/layout/hierarchy1"/>
    <dgm:cxn modelId="{08C47EDB-9BAF-4AD2-AA93-0766389FA48B}" type="presOf" srcId="{A937E329-2E13-4EDA-BEDA-75D6851C89C9}" destId="{D627ADC9-5C7B-4DD9-AC85-222914D9084A}" srcOrd="0" destOrd="0" presId="urn:microsoft.com/office/officeart/2005/8/layout/hierarchy1"/>
    <dgm:cxn modelId="{297147E0-3EBA-4147-B0FA-119C8AF08C52}" type="presParOf" srcId="{59E89788-9271-411A-8563-5EFF43C27FBA}" destId="{4471452A-9416-47B5-8AE7-D51766A8181F}" srcOrd="0" destOrd="0" presId="urn:microsoft.com/office/officeart/2005/8/layout/hierarchy1"/>
    <dgm:cxn modelId="{CB3456D1-4E4A-468E-864B-F835C9374C32}" type="presParOf" srcId="{4471452A-9416-47B5-8AE7-D51766A8181F}" destId="{85F8E5B3-D1A3-4921-8C16-F95D6219A9E3}" srcOrd="0" destOrd="0" presId="urn:microsoft.com/office/officeart/2005/8/layout/hierarchy1"/>
    <dgm:cxn modelId="{1665E77D-A1B8-4061-9C89-AFEE819C270A}" type="presParOf" srcId="{85F8E5B3-D1A3-4921-8C16-F95D6219A9E3}" destId="{EF587DD5-BDC4-448D-A827-EA8C491C416D}" srcOrd="0" destOrd="0" presId="urn:microsoft.com/office/officeart/2005/8/layout/hierarchy1"/>
    <dgm:cxn modelId="{B8E061E0-A733-45EC-9F31-25A1927ABB50}" type="presParOf" srcId="{85F8E5B3-D1A3-4921-8C16-F95D6219A9E3}" destId="{00B27B32-DC0B-43CE-BEC2-8F7B4772D663}" srcOrd="1" destOrd="0" presId="urn:microsoft.com/office/officeart/2005/8/layout/hierarchy1"/>
    <dgm:cxn modelId="{7585DC1F-D3BA-4798-B053-EFB30F718F77}" type="presParOf" srcId="{4471452A-9416-47B5-8AE7-D51766A8181F}" destId="{AC1ED3C2-04C2-4DCA-8676-0B280F3247C6}" srcOrd="1" destOrd="0" presId="urn:microsoft.com/office/officeart/2005/8/layout/hierarchy1"/>
    <dgm:cxn modelId="{2120F28A-7E26-47A3-B675-E997C778838E}" type="presParOf" srcId="{59E89788-9271-411A-8563-5EFF43C27FBA}" destId="{4E4EB212-3CCC-44C2-9AEE-8EE1B129DB58}" srcOrd="1" destOrd="0" presId="urn:microsoft.com/office/officeart/2005/8/layout/hierarchy1"/>
    <dgm:cxn modelId="{AEBE6C67-13B4-4735-BAF2-ADD15FB1CFE6}" type="presParOf" srcId="{4E4EB212-3CCC-44C2-9AEE-8EE1B129DB58}" destId="{3AEDDD8E-FFF1-4854-B18A-B8C2EBA03AAF}" srcOrd="0" destOrd="0" presId="urn:microsoft.com/office/officeart/2005/8/layout/hierarchy1"/>
    <dgm:cxn modelId="{0749B166-D4A7-4BA0-812E-2576693F4EB4}" type="presParOf" srcId="{3AEDDD8E-FFF1-4854-B18A-B8C2EBA03AAF}" destId="{F1EF56D8-4D3B-49C9-87A1-62F900E6271D}" srcOrd="0" destOrd="0" presId="urn:microsoft.com/office/officeart/2005/8/layout/hierarchy1"/>
    <dgm:cxn modelId="{2E9C6422-8B60-462E-9C70-093E81C4913E}" type="presParOf" srcId="{3AEDDD8E-FFF1-4854-B18A-B8C2EBA03AAF}" destId="{D627ADC9-5C7B-4DD9-AC85-222914D9084A}" srcOrd="1" destOrd="0" presId="urn:microsoft.com/office/officeart/2005/8/layout/hierarchy1"/>
    <dgm:cxn modelId="{514C4C93-10DB-40EF-B345-E3F3733E4471}" type="presParOf" srcId="{4E4EB212-3CCC-44C2-9AEE-8EE1B129DB58}" destId="{CA0864C5-EDF0-4CA7-B043-4ED2F6F706B6}" srcOrd="1" destOrd="0" presId="urn:microsoft.com/office/officeart/2005/8/layout/hierarchy1"/>
    <dgm:cxn modelId="{C4497DFD-976B-449C-A411-65EEE56050EC}" type="presParOf" srcId="{59E89788-9271-411A-8563-5EFF43C27FBA}" destId="{BBC5D165-2841-49CF-A15E-CC57CB9B896B}" srcOrd="2" destOrd="0" presId="urn:microsoft.com/office/officeart/2005/8/layout/hierarchy1"/>
    <dgm:cxn modelId="{C9AED0DC-B446-43EB-9469-2899C07664E3}" type="presParOf" srcId="{BBC5D165-2841-49CF-A15E-CC57CB9B896B}" destId="{223FA094-1B91-4C28-9976-CDB2E5E93320}" srcOrd="0" destOrd="0" presId="urn:microsoft.com/office/officeart/2005/8/layout/hierarchy1"/>
    <dgm:cxn modelId="{ED0EAA2A-642D-435F-B535-BA41757A51B1}" type="presParOf" srcId="{223FA094-1B91-4C28-9976-CDB2E5E93320}" destId="{275D01D0-18B9-49FA-860D-081BDBA4F40B}" srcOrd="0" destOrd="0" presId="urn:microsoft.com/office/officeart/2005/8/layout/hierarchy1"/>
    <dgm:cxn modelId="{49BAEB0E-4485-41F8-AF03-A442D7209916}" type="presParOf" srcId="{223FA094-1B91-4C28-9976-CDB2E5E93320}" destId="{925B7226-F056-4DAB-A3EE-719AE376272B}" srcOrd="1" destOrd="0" presId="urn:microsoft.com/office/officeart/2005/8/layout/hierarchy1"/>
    <dgm:cxn modelId="{081F1469-AFA5-434F-AC74-8DCF8F6C3F94}" type="presParOf" srcId="{BBC5D165-2841-49CF-A15E-CC57CB9B896B}" destId="{A585ED1A-9700-4477-9481-9F3241019AC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936C9F6-D948-4EA1-80F1-53C3F7D5D753}"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B2FE425F-C398-4651-BD4D-5A5620DA3390}">
      <dgm:prSet/>
      <dgm:spPr/>
      <dgm:t>
        <a:bodyPr/>
        <a:lstStyle/>
        <a:p>
          <a:r>
            <a:rPr lang="en-US" b="1" dirty="0" err="1"/>
            <a:t>Dáng</a:t>
          </a:r>
          <a:r>
            <a:rPr lang="en-US" b="1" dirty="0"/>
            <a:t> </a:t>
          </a:r>
          <a:r>
            <a:rPr lang="en-US" b="1" dirty="0" err="1"/>
            <a:t>vẻ</a:t>
          </a:r>
          <a:r>
            <a:rPr lang="en-US" b="1" dirty="0"/>
            <a:t> </a:t>
          </a:r>
          <a:r>
            <a:rPr lang="en-US" b="1" dirty="0" err="1"/>
            <a:t>phù</a:t>
          </a:r>
          <a:r>
            <a:rPr lang="en-US" b="1" dirty="0"/>
            <a:t> </a:t>
          </a:r>
          <a:r>
            <a:rPr lang="en-US" b="1" dirty="0" err="1"/>
            <a:t>hợp</a:t>
          </a:r>
          <a:r>
            <a:rPr lang="en-US" b="1" dirty="0"/>
            <a:t> </a:t>
          </a:r>
          <a:r>
            <a:rPr lang="en-US" b="1" dirty="0" err="1"/>
            <a:t>với</a:t>
          </a:r>
          <a:r>
            <a:rPr lang="en-US" b="1" dirty="0"/>
            <a:t> </a:t>
          </a:r>
          <a:r>
            <a:rPr lang="en-US" b="1" dirty="0" err="1"/>
            <a:t>tuổi</a:t>
          </a:r>
          <a:r>
            <a:rPr lang="en-US" b="1" dirty="0"/>
            <a:t> </a:t>
          </a:r>
          <a:endParaRPr lang="en-US" dirty="0"/>
        </a:p>
      </dgm:t>
    </dgm:pt>
    <dgm:pt modelId="{7AC8B9F8-4AD6-4ADF-AE3B-CA3067B1EBAC}" type="parTrans" cxnId="{5675C89E-71CC-4394-9D01-9D0BB1E03AFA}">
      <dgm:prSet/>
      <dgm:spPr/>
      <dgm:t>
        <a:bodyPr/>
        <a:lstStyle/>
        <a:p>
          <a:endParaRPr lang="en-US"/>
        </a:p>
      </dgm:t>
    </dgm:pt>
    <dgm:pt modelId="{05E69643-752C-48C3-A40E-13EB16540F6A}" type="sibTrans" cxnId="{5675C89E-71CC-4394-9D01-9D0BB1E03AFA}">
      <dgm:prSet/>
      <dgm:spPr/>
      <dgm:t>
        <a:bodyPr/>
        <a:lstStyle/>
        <a:p>
          <a:endParaRPr lang="en-US"/>
        </a:p>
      </dgm:t>
    </dgm:pt>
    <dgm:pt modelId="{E0B2D809-64CC-487D-9C4A-68FCF52D0FB2}">
      <dgm:prSet/>
      <dgm:spPr/>
      <dgm:t>
        <a:bodyPr/>
        <a:lstStyle/>
        <a:p>
          <a:r>
            <a:rPr lang="en-US" b="1" dirty="0" err="1"/>
            <a:t>Phong</a:t>
          </a:r>
          <a:r>
            <a:rPr lang="en-US" b="1" dirty="0"/>
            <a:t> </a:t>
          </a:r>
          <a:r>
            <a:rPr lang="en-US" b="1" dirty="0" err="1"/>
            <a:t>cách</a:t>
          </a:r>
          <a:r>
            <a:rPr lang="en-US" b="1" dirty="0"/>
            <a:t> </a:t>
          </a:r>
          <a:r>
            <a:rPr lang="en-US" b="1" dirty="0" err="1"/>
            <a:t>trang</a:t>
          </a:r>
          <a:r>
            <a:rPr lang="en-US" b="1" dirty="0"/>
            <a:t> </a:t>
          </a:r>
          <a:r>
            <a:rPr lang="en-US" b="1" dirty="0" err="1"/>
            <a:t>phục</a:t>
          </a:r>
          <a:r>
            <a:rPr lang="en-US" b="1" dirty="0"/>
            <a:t> </a:t>
          </a:r>
          <a:r>
            <a:rPr lang="en-US" b="1" dirty="0" err="1"/>
            <a:t>phụ</a:t>
          </a:r>
          <a:r>
            <a:rPr lang="en-US" b="1" dirty="0"/>
            <a:t> </a:t>
          </a:r>
          <a:r>
            <a:rPr lang="en-US" b="1" dirty="0" err="1"/>
            <a:t>kiện</a:t>
          </a:r>
          <a:endParaRPr lang="en-US" b="1" dirty="0"/>
        </a:p>
        <a:p>
          <a:endParaRPr lang="en-US" b="1" dirty="0"/>
        </a:p>
        <a:p>
          <a:r>
            <a:rPr lang="en-US" dirty="0" err="1"/>
            <a:t>Lưu</a:t>
          </a:r>
          <a:r>
            <a:rPr lang="en-US" dirty="0"/>
            <a:t> ý </a:t>
          </a:r>
          <a:r>
            <a:rPr lang="en-US" dirty="0" err="1"/>
            <a:t>các</a:t>
          </a:r>
          <a:r>
            <a:rPr lang="en-US" dirty="0"/>
            <a:t> </a:t>
          </a:r>
          <a:r>
            <a:rPr lang="en-US" dirty="0" err="1"/>
            <a:t>đặc</a:t>
          </a:r>
          <a:r>
            <a:rPr lang="en-US" dirty="0"/>
            <a:t> </a:t>
          </a:r>
          <a:r>
            <a:rPr lang="en-US" dirty="0" err="1"/>
            <a:t>điểm</a:t>
          </a:r>
          <a:r>
            <a:rPr lang="en-US" dirty="0"/>
            <a:t> </a:t>
          </a:r>
          <a:r>
            <a:rPr lang="en-US" dirty="0" err="1"/>
            <a:t>khác</a:t>
          </a:r>
          <a:r>
            <a:rPr lang="en-US" dirty="0"/>
            <a:t> </a:t>
          </a:r>
          <a:r>
            <a:rPr lang="en-US" dirty="0" err="1"/>
            <a:t>như</a:t>
          </a:r>
          <a:r>
            <a:rPr lang="en-US" dirty="0"/>
            <a:t> </a:t>
          </a:r>
          <a:r>
            <a:rPr lang="en-US" dirty="0" err="1"/>
            <a:t>các</a:t>
          </a:r>
          <a:r>
            <a:rPr lang="en-US" dirty="0"/>
            <a:t> </a:t>
          </a:r>
          <a:r>
            <a:rPr lang="en-US" dirty="0" err="1"/>
            <a:t>biến</a:t>
          </a:r>
          <a:r>
            <a:rPr lang="en-US" dirty="0"/>
            <a:t> </a:t>
          </a:r>
          <a:r>
            <a:rPr lang="en-US" dirty="0" err="1"/>
            <a:t>dạng</a:t>
          </a:r>
          <a:r>
            <a:rPr lang="en-US" dirty="0"/>
            <a:t>, </a:t>
          </a:r>
          <a:r>
            <a:rPr lang="en-US" dirty="0" err="1"/>
            <a:t>vết</a:t>
          </a:r>
          <a:r>
            <a:rPr lang="en-US" dirty="0"/>
            <a:t> </a:t>
          </a:r>
          <a:r>
            <a:rPr lang="en-US" dirty="0" err="1"/>
            <a:t>sẹo</a:t>
          </a:r>
          <a:r>
            <a:rPr lang="en-US" dirty="0"/>
            <a:t> </a:t>
          </a:r>
          <a:r>
            <a:rPr lang="en-US" dirty="0" err="1"/>
            <a:t>và</a:t>
          </a:r>
          <a:r>
            <a:rPr lang="en-US" dirty="0"/>
            <a:t> </a:t>
          </a:r>
          <a:r>
            <a:rPr lang="en-US" dirty="0" err="1"/>
            <a:t>hình</a:t>
          </a:r>
          <a:r>
            <a:rPr lang="en-US" dirty="0"/>
            <a:t> </a:t>
          </a:r>
          <a:r>
            <a:rPr lang="en-US" dirty="0" err="1"/>
            <a:t>xăm</a:t>
          </a:r>
          <a:r>
            <a:rPr lang="en-US" dirty="0"/>
            <a:t>,…</a:t>
          </a:r>
        </a:p>
      </dgm:t>
    </dgm:pt>
    <dgm:pt modelId="{8B97A33D-2EC8-4184-A61C-BE38BBB0C458}" type="parTrans" cxnId="{E66E2D64-E00B-48EC-9D2C-5067B1F91F55}">
      <dgm:prSet/>
      <dgm:spPr/>
      <dgm:t>
        <a:bodyPr/>
        <a:lstStyle/>
        <a:p>
          <a:endParaRPr lang="en-US"/>
        </a:p>
      </dgm:t>
    </dgm:pt>
    <dgm:pt modelId="{C317FC5C-5D79-414A-8BCC-7192C2DD5974}" type="sibTrans" cxnId="{E66E2D64-E00B-48EC-9D2C-5067B1F91F55}">
      <dgm:prSet/>
      <dgm:spPr/>
      <dgm:t>
        <a:bodyPr/>
        <a:lstStyle/>
        <a:p>
          <a:endParaRPr lang="en-US"/>
        </a:p>
      </dgm:t>
    </dgm:pt>
    <dgm:pt modelId="{E464E317-6992-4B17-811A-A961C1E16C77}">
      <dgm:prSet/>
      <dgm:spPr/>
      <dgm:t>
        <a:bodyPr/>
        <a:lstStyle/>
        <a:p>
          <a:r>
            <a:rPr lang="en-US" b="1" dirty="0" err="1"/>
            <a:t>Việc</a:t>
          </a:r>
          <a:r>
            <a:rPr lang="en-US" b="1" dirty="0"/>
            <a:t> </a:t>
          </a:r>
          <a:r>
            <a:rPr lang="en-US" b="1" dirty="0" err="1"/>
            <a:t>chải</a:t>
          </a:r>
          <a:r>
            <a:rPr lang="en-US" b="1" dirty="0"/>
            <a:t> </a:t>
          </a:r>
          <a:r>
            <a:rPr lang="en-US" b="1" dirty="0" err="1"/>
            <a:t>chuốt</a:t>
          </a:r>
          <a:r>
            <a:rPr lang="en-US" b="1" dirty="0"/>
            <a:t> </a:t>
          </a:r>
          <a:r>
            <a:rPr lang="en-US" b="1" dirty="0" err="1"/>
            <a:t>và</a:t>
          </a:r>
          <a:r>
            <a:rPr lang="en-US" b="1" dirty="0"/>
            <a:t> </a:t>
          </a:r>
          <a:r>
            <a:rPr lang="en-US" b="1" dirty="0" err="1"/>
            <a:t>vệ</a:t>
          </a:r>
          <a:r>
            <a:rPr lang="en-US" b="1" dirty="0"/>
            <a:t> </a:t>
          </a:r>
          <a:r>
            <a:rPr lang="en-US" b="1" dirty="0" err="1"/>
            <a:t>sinh</a:t>
          </a:r>
          <a:endParaRPr lang="en-US" b="1" dirty="0"/>
        </a:p>
      </dgm:t>
    </dgm:pt>
    <dgm:pt modelId="{39124952-18B2-4E3F-BF0A-E162CEE7B727}" type="parTrans" cxnId="{7F728FAE-A009-4981-9780-E18FD11F63C2}">
      <dgm:prSet/>
      <dgm:spPr/>
      <dgm:t>
        <a:bodyPr/>
        <a:lstStyle/>
        <a:p>
          <a:endParaRPr lang="en-US"/>
        </a:p>
      </dgm:t>
    </dgm:pt>
    <dgm:pt modelId="{CF50C315-0C36-4300-BEF9-6EC36ED93633}" type="sibTrans" cxnId="{7F728FAE-A009-4981-9780-E18FD11F63C2}">
      <dgm:prSet/>
      <dgm:spPr/>
      <dgm:t>
        <a:bodyPr/>
        <a:lstStyle/>
        <a:p>
          <a:endParaRPr lang="en-US"/>
        </a:p>
      </dgm:t>
    </dgm:pt>
    <dgm:pt modelId="{640174A3-208B-4678-AF33-9D05C46ABB16}">
      <dgm:prSet/>
      <dgm:spPr/>
      <dgm:t>
        <a:bodyPr/>
        <a:lstStyle/>
        <a:p>
          <a:r>
            <a:rPr lang="en-US" b="1" dirty="0" err="1"/>
            <a:t>Hành</a:t>
          </a:r>
          <a:r>
            <a:rPr lang="en-US" b="1" dirty="0"/>
            <a:t> vi</a:t>
          </a:r>
          <a:r>
            <a:rPr lang="en-US" dirty="0"/>
            <a:t>: </a:t>
          </a:r>
          <a:r>
            <a:rPr lang="en-US" dirty="0" err="1"/>
            <a:t>hợp</a:t>
          </a:r>
          <a:r>
            <a:rPr lang="en-US" dirty="0"/>
            <a:t> </a:t>
          </a:r>
          <a:r>
            <a:rPr lang="en-US" dirty="0" err="1"/>
            <a:t>tác</a:t>
          </a:r>
          <a:r>
            <a:rPr lang="en-US" dirty="0"/>
            <a:t>, </a:t>
          </a:r>
          <a:r>
            <a:rPr lang="en-US" dirty="0" err="1"/>
            <a:t>kích</a:t>
          </a:r>
          <a:r>
            <a:rPr lang="en-US" dirty="0"/>
            <a:t> </a:t>
          </a:r>
          <a:r>
            <a:rPr lang="en-US" dirty="0" err="1"/>
            <a:t>động</a:t>
          </a:r>
          <a:r>
            <a:rPr lang="en-US" dirty="0"/>
            <a:t>, </a:t>
          </a:r>
          <a:r>
            <a:rPr lang="en-US" dirty="0" err="1"/>
            <a:t>chán</a:t>
          </a:r>
          <a:r>
            <a:rPr lang="en-US" dirty="0"/>
            <a:t> </a:t>
          </a:r>
          <a:r>
            <a:rPr lang="en-US" dirty="0" err="1"/>
            <a:t>nản</a:t>
          </a:r>
          <a:r>
            <a:rPr lang="en-US" dirty="0"/>
            <a:t>, </a:t>
          </a:r>
          <a:r>
            <a:rPr lang="en-US" dirty="0" err="1"/>
            <a:t>không</a:t>
          </a:r>
          <a:r>
            <a:rPr lang="en-US" dirty="0"/>
            <a:t> </a:t>
          </a:r>
          <a:r>
            <a:rPr lang="en-US" dirty="0" err="1"/>
            <a:t>quan</a:t>
          </a:r>
          <a:r>
            <a:rPr lang="en-US" dirty="0"/>
            <a:t> </a:t>
          </a:r>
          <a:r>
            <a:rPr lang="en-US" dirty="0" err="1"/>
            <a:t>tâm</a:t>
          </a:r>
          <a:r>
            <a:rPr lang="en-US" dirty="0"/>
            <a:t>, v.v. </a:t>
          </a:r>
          <a:r>
            <a:rPr lang="en-US" dirty="0" err="1"/>
            <a:t>và</a:t>
          </a:r>
          <a:r>
            <a:rPr lang="en-US" dirty="0"/>
            <a:t> </a:t>
          </a:r>
          <a:r>
            <a:rPr lang="en-US" dirty="0" err="1"/>
            <a:t>có</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bối</a:t>
          </a:r>
          <a:r>
            <a:rPr lang="en-US" dirty="0"/>
            <a:t> </a:t>
          </a:r>
          <a:r>
            <a:rPr lang="en-US" dirty="0" err="1"/>
            <a:t>cảnh</a:t>
          </a:r>
          <a:r>
            <a:rPr lang="en-US" dirty="0"/>
            <a:t>?</a:t>
          </a:r>
        </a:p>
      </dgm:t>
    </dgm:pt>
    <dgm:pt modelId="{5D54C444-52BF-4D71-8EBA-1219EF3B922B}" type="parTrans" cxnId="{3647C36A-3F69-4528-B980-CD5FBB23E4DC}">
      <dgm:prSet/>
      <dgm:spPr/>
      <dgm:t>
        <a:bodyPr/>
        <a:lstStyle/>
        <a:p>
          <a:endParaRPr lang="en-US"/>
        </a:p>
      </dgm:t>
    </dgm:pt>
    <dgm:pt modelId="{0BB45A0F-9536-42E8-9ACC-0CD3894D62BA}" type="sibTrans" cxnId="{3647C36A-3F69-4528-B980-CD5FBB23E4DC}">
      <dgm:prSet/>
      <dgm:spPr/>
      <dgm:t>
        <a:bodyPr/>
        <a:lstStyle/>
        <a:p>
          <a:endParaRPr lang="en-US"/>
        </a:p>
      </dgm:t>
    </dgm:pt>
    <dgm:pt modelId="{F4FEAF1F-2AA9-4936-A77F-955B84FD235A}" type="pres">
      <dgm:prSet presAssocID="{0936C9F6-D948-4EA1-80F1-53C3F7D5D753}" presName="diagram" presStyleCnt="0">
        <dgm:presLayoutVars>
          <dgm:dir/>
          <dgm:resizeHandles val="exact"/>
        </dgm:presLayoutVars>
      </dgm:prSet>
      <dgm:spPr/>
    </dgm:pt>
    <dgm:pt modelId="{B9B04FA0-B24D-41A0-BBB9-1867C5599E5F}" type="pres">
      <dgm:prSet presAssocID="{B2FE425F-C398-4651-BD4D-5A5620DA3390}" presName="node" presStyleLbl="node1" presStyleIdx="0" presStyleCnt="4">
        <dgm:presLayoutVars>
          <dgm:bulletEnabled val="1"/>
        </dgm:presLayoutVars>
      </dgm:prSet>
      <dgm:spPr/>
    </dgm:pt>
    <dgm:pt modelId="{2CD92717-C538-4A34-A424-328C89F6C2B9}" type="pres">
      <dgm:prSet presAssocID="{05E69643-752C-48C3-A40E-13EB16540F6A}" presName="sibTrans" presStyleCnt="0"/>
      <dgm:spPr/>
    </dgm:pt>
    <dgm:pt modelId="{372D8E4A-398A-4FF3-93C0-4F4C02DAE9D8}" type="pres">
      <dgm:prSet presAssocID="{E0B2D809-64CC-487D-9C4A-68FCF52D0FB2}" presName="node" presStyleLbl="node1" presStyleIdx="1" presStyleCnt="4">
        <dgm:presLayoutVars>
          <dgm:bulletEnabled val="1"/>
        </dgm:presLayoutVars>
      </dgm:prSet>
      <dgm:spPr/>
    </dgm:pt>
    <dgm:pt modelId="{15DE14A6-EDB9-4804-A26B-F4DFFD1BE1F5}" type="pres">
      <dgm:prSet presAssocID="{C317FC5C-5D79-414A-8BCC-7192C2DD5974}" presName="sibTrans" presStyleCnt="0"/>
      <dgm:spPr/>
    </dgm:pt>
    <dgm:pt modelId="{5284B177-86B2-4FB5-A3AB-32F8F6BE5A28}" type="pres">
      <dgm:prSet presAssocID="{E464E317-6992-4B17-811A-A961C1E16C77}" presName="node" presStyleLbl="node1" presStyleIdx="2" presStyleCnt="4">
        <dgm:presLayoutVars>
          <dgm:bulletEnabled val="1"/>
        </dgm:presLayoutVars>
      </dgm:prSet>
      <dgm:spPr/>
    </dgm:pt>
    <dgm:pt modelId="{916B0617-345E-4DD7-90CC-11B86A0BBE6B}" type="pres">
      <dgm:prSet presAssocID="{CF50C315-0C36-4300-BEF9-6EC36ED93633}" presName="sibTrans" presStyleCnt="0"/>
      <dgm:spPr/>
    </dgm:pt>
    <dgm:pt modelId="{D79295B2-5FC2-46A3-B3A7-8B2A86E3D062}" type="pres">
      <dgm:prSet presAssocID="{640174A3-208B-4678-AF33-9D05C46ABB16}" presName="node" presStyleLbl="node1" presStyleIdx="3" presStyleCnt="4">
        <dgm:presLayoutVars>
          <dgm:bulletEnabled val="1"/>
        </dgm:presLayoutVars>
      </dgm:prSet>
      <dgm:spPr/>
    </dgm:pt>
  </dgm:ptLst>
  <dgm:cxnLst>
    <dgm:cxn modelId="{E66E2D64-E00B-48EC-9D2C-5067B1F91F55}" srcId="{0936C9F6-D948-4EA1-80F1-53C3F7D5D753}" destId="{E0B2D809-64CC-487D-9C4A-68FCF52D0FB2}" srcOrd="1" destOrd="0" parTransId="{8B97A33D-2EC8-4184-A61C-BE38BBB0C458}" sibTransId="{C317FC5C-5D79-414A-8BCC-7192C2DD5974}"/>
    <dgm:cxn modelId="{3647C36A-3F69-4528-B980-CD5FBB23E4DC}" srcId="{0936C9F6-D948-4EA1-80F1-53C3F7D5D753}" destId="{640174A3-208B-4678-AF33-9D05C46ABB16}" srcOrd="3" destOrd="0" parTransId="{5D54C444-52BF-4D71-8EBA-1219EF3B922B}" sibTransId="{0BB45A0F-9536-42E8-9ACC-0CD3894D62BA}"/>
    <dgm:cxn modelId="{BDA55653-46CC-4A2A-A840-607F767025B5}" type="presOf" srcId="{640174A3-208B-4678-AF33-9D05C46ABB16}" destId="{D79295B2-5FC2-46A3-B3A7-8B2A86E3D062}" srcOrd="0" destOrd="0" presId="urn:microsoft.com/office/officeart/2005/8/layout/default"/>
    <dgm:cxn modelId="{5675C89E-71CC-4394-9D01-9D0BB1E03AFA}" srcId="{0936C9F6-D948-4EA1-80F1-53C3F7D5D753}" destId="{B2FE425F-C398-4651-BD4D-5A5620DA3390}" srcOrd="0" destOrd="0" parTransId="{7AC8B9F8-4AD6-4ADF-AE3B-CA3067B1EBAC}" sibTransId="{05E69643-752C-48C3-A40E-13EB16540F6A}"/>
    <dgm:cxn modelId="{F0DB9CA7-42F6-4CC3-A819-9692789E35E0}" type="presOf" srcId="{0936C9F6-D948-4EA1-80F1-53C3F7D5D753}" destId="{F4FEAF1F-2AA9-4936-A77F-955B84FD235A}" srcOrd="0" destOrd="0" presId="urn:microsoft.com/office/officeart/2005/8/layout/default"/>
    <dgm:cxn modelId="{7F728FAE-A009-4981-9780-E18FD11F63C2}" srcId="{0936C9F6-D948-4EA1-80F1-53C3F7D5D753}" destId="{E464E317-6992-4B17-811A-A961C1E16C77}" srcOrd="2" destOrd="0" parTransId="{39124952-18B2-4E3F-BF0A-E162CEE7B727}" sibTransId="{CF50C315-0C36-4300-BEF9-6EC36ED93633}"/>
    <dgm:cxn modelId="{447879B5-0A8E-4819-B91C-D478132A3BD1}" type="presOf" srcId="{E464E317-6992-4B17-811A-A961C1E16C77}" destId="{5284B177-86B2-4FB5-A3AB-32F8F6BE5A28}" srcOrd="0" destOrd="0" presId="urn:microsoft.com/office/officeart/2005/8/layout/default"/>
    <dgm:cxn modelId="{3B3D3DC2-BDCA-46AD-85EE-719901D4017E}" type="presOf" srcId="{B2FE425F-C398-4651-BD4D-5A5620DA3390}" destId="{B9B04FA0-B24D-41A0-BBB9-1867C5599E5F}" srcOrd="0" destOrd="0" presId="urn:microsoft.com/office/officeart/2005/8/layout/default"/>
    <dgm:cxn modelId="{52DAEADC-233F-4247-9E40-94701499DFE5}" type="presOf" srcId="{E0B2D809-64CC-487D-9C4A-68FCF52D0FB2}" destId="{372D8E4A-398A-4FF3-93C0-4F4C02DAE9D8}" srcOrd="0" destOrd="0" presId="urn:microsoft.com/office/officeart/2005/8/layout/default"/>
    <dgm:cxn modelId="{C6761CC3-9CDC-4753-A63E-959C8B3ED832}" type="presParOf" srcId="{F4FEAF1F-2AA9-4936-A77F-955B84FD235A}" destId="{B9B04FA0-B24D-41A0-BBB9-1867C5599E5F}" srcOrd="0" destOrd="0" presId="urn:microsoft.com/office/officeart/2005/8/layout/default"/>
    <dgm:cxn modelId="{8E6E5FB5-34E9-4F5C-BE42-D7F0735DFF5B}" type="presParOf" srcId="{F4FEAF1F-2AA9-4936-A77F-955B84FD235A}" destId="{2CD92717-C538-4A34-A424-328C89F6C2B9}" srcOrd="1" destOrd="0" presId="urn:microsoft.com/office/officeart/2005/8/layout/default"/>
    <dgm:cxn modelId="{869858AD-FF08-47BD-982C-4050D5EF1D86}" type="presParOf" srcId="{F4FEAF1F-2AA9-4936-A77F-955B84FD235A}" destId="{372D8E4A-398A-4FF3-93C0-4F4C02DAE9D8}" srcOrd="2" destOrd="0" presId="urn:microsoft.com/office/officeart/2005/8/layout/default"/>
    <dgm:cxn modelId="{520E3846-DAD3-448A-8CD2-27045EB70F54}" type="presParOf" srcId="{F4FEAF1F-2AA9-4936-A77F-955B84FD235A}" destId="{15DE14A6-EDB9-4804-A26B-F4DFFD1BE1F5}" srcOrd="3" destOrd="0" presId="urn:microsoft.com/office/officeart/2005/8/layout/default"/>
    <dgm:cxn modelId="{E8FAB627-0531-4FB3-808D-AEA06501B50E}" type="presParOf" srcId="{F4FEAF1F-2AA9-4936-A77F-955B84FD235A}" destId="{5284B177-86B2-4FB5-A3AB-32F8F6BE5A28}" srcOrd="4" destOrd="0" presId="urn:microsoft.com/office/officeart/2005/8/layout/default"/>
    <dgm:cxn modelId="{848DF288-9B11-4236-95D6-95E14E8A43D9}" type="presParOf" srcId="{F4FEAF1F-2AA9-4936-A77F-955B84FD235A}" destId="{916B0617-345E-4DD7-90CC-11B86A0BBE6B}" srcOrd="5" destOrd="0" presId="urn:microsoft.com/office/officeart/2005/8/layout/default"/>
    <dgm:cxn modelId="{C2339E4C-1AEF-4F20-B868-D1A2C68DE480}" type="presParOf" srcId="{F4FEAF1F-2AA9-4936-A77F-955B84FD235A}" destId="{D79295B2-5FC2-46A3-B3A7-8B2A86E3D062}"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447037E-706E-49BB-BBD3-A5DDF118433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A3047B1-E7FF-4571-921F-2C6D5146CC61}">
      <dgm:prSet custT="1"/>
      <dgm:spPr/>
      <dgm:t>
        <a:bodyPr/>
        <a:lstStyle/>
        <a:p>
          <a:r>
            <a:rPr lang="vi-VN" sz="2400" b="0" i="0" baseline="0" dirty="0"/>
            <a:t>ảo giác (hallucinations)</a:t>
          </a:r>
          <a:endParaRPr lang="en-US" sz="2400" dirty="0"/>
        </a:p>
      </dgm:t>
    </dgm:pt>
    <dgm:pt modelId="{113DBB06-3611-4A55-A461-B08ED0C66C1A}" type="parTrans" cxnId="{58135020-1FDC-499E-85B9-6BD7FA13F861}">
      <dgm:prSet/>
      <dgm:spPr/>
      <dgm:t>
        <a:bodyPr/>
        <a:lstStyle/>
        <a:p>
          <a:endParaRPr lang="en-US" sz="3600"/>
        </a:p>
      </dgm:t>
    </dgm:pt>
    <dgm:pt modelId="{F2F119F7-6D8E-469C-8F1A-713A2B6CCA94}" type="sibTrans" cxnId="{58135020-1FDC-499E-85B9-6BD7FA13F861}">
      <dgm:prSet/>
      <dgm:spPr/>
      <dgm:t>
        <a:bodyPr/>
        <a:lstStyle/>
        <a:p>
          <a:endParaRPr lang="en-US" sz="3600"/>
        </a:p>
      </dgm:t>
    </dgm:pt>
    <dgm:pt modelId="{C6A69647-839A-43A9-9FAD-3E966DC6FDD4}">
      <dgm:prSet custT="1"/>
      <dgm:spPr/>
      <dgm:t>
        <a:bodyPr/>
        <a:lstStyle/>
        <a:p>
          <a:r>
            <a:rPr lang="vi-VN" sz="2400" b="0" i="0" baseline="0"/>
            <a:t>ảo tưởng (illusions)</a:t>
          </a:r>
          <a:endParaRPr lang="en-US" sz="2400"/>
        </a:p>
      </dgm:t>
    </dgm:pt>
    <dgm:pt modelId="{F74D6320-52EB-4CE0-AF81-E54F1D13D904}" type="parTrans" cxnId="{24C15EB1-A46F-4CD8-BF60-3D969B4E0FB6}">
      <dgm:prSet/>
      <dgm:spPr/>
      <dgm:t>
        <a:bodyPr/>
        <a:lstStyle/>
        <a:p>
          <a:endParaRPr lang="en-US" sz="3600"/>
        </a:p>
      </dgm:t>
    </dgm:pt>
    <dgm:pt modelId="{3084741E-ED0A-4E63-929E-61D5060850D7}" type="sibTrans" cxnId="{24C15EB1-A46F-4CD8-BF60-3D969B4E0FB6}">
      <dgm:prSet/>
      <dgm:spPr/>
      <dgm:t>
        <a:bodyPr/>
        <a:lstStyle/>
        <a:p>
          <a:endParaRPr lang="en-US" sz="3600"/>
        </a:p>
      </dgm:t>
    </dgm:pt>
    <dgm:pt modelId="{E62687F5-FE35-4182-8A6B-5A9FCB0C3208}">
      <dgm:prSet custT="1"/>
      <dgm:spPr/>
      <dgm:t>
        <a:bodyPr/>
        <a:lstStyle/>
        <a:p>
          <a:r>
            <a:rPr lang="vi-VN" sz="2400" b="0" i="0" baseline="0"/>
            <a:t>giải thể nhân cách (depersonalization)</a:t>
          </a:r>
          <a:endParaRPr lang="en-US" sz="2400"/>
        </a:p>
      </dgm:t>
    </dgm:pt>
    <dgm:pt modelId="{51FC3809-10F8-4C69-8960-E590A0943F4F}" type="parTrans" cxnId="{B0CA1AB4-2A82-46D7-BF03-26F7F413477D}">
      <dgm:prSet/>
      <dgm:spPr/>
      <dgm:t>
        <a:bodyPr/>
        <a:lstStyle/>
        <a:p>
          <a:endParaRPr lang="en-US" sz="3600"/>
        </a:p>
      </dgm:t>
    </dgm:pt>
    <dgm:pt modelId="{F0709506-7C72-4007-9B11-A3BDDA2EFA19}" type="sibTrans" cxnId="{B0CA1AB4-2A82-46D7-BF03-26F7F413477D}">
      <dgm:prSet/>
      <dgm:spPr/>
      <dgm:t>
        <a:bodyPr/>
        <a:lstStyle/>
        <a:p>
          <a:endParaRPr lang="en-US" sz="3600"/>
        </a:p>
      </dgm:t>
    </dgm:pt>
    <dgm:pt modelId="{24990FAA-79B1-4101-9E77-FB722A2400A0}">
      <dgm:prSet custT="1"/>
      <dgm:spPr/>
      <dgm:t>
        <a:bodyPr/>
        <a:lstStyle/>
        <a:p>
          <a:r>
            <a:rPr lang="vi-VN" sz="2400" b="0" i="0" baseline="0" dirty="0"/>
            <a:t>tri giác sai thực tại (derealization)</a:t>
          </a:r>
          <a:endParaRPr lang="en-US" sz="2400" dirty="0"/>
        </a:p>
      </dgm:t>
    </dgm:pt>
    <dgm:pt modelId="{8B55D666-670E-4F11-AFD4-77A43A6A5FE8}" type="parTrans" cxnId="{88F099B1-C6BD-4FCD-86DE-D2C2EFC5F5CC}">
      <dgm:prSet/>
      <dgm:spPr/>
      <dgm:t>
        <a:bodyPr/>
        <a:lstStyle/>
        <a:p>
          <a:endParaRPr lang="en-US" sz="3600"/>
        </a:p>
      </dgm:t>
    </dgm:pt>
    <dgm:pt modelId="{148F9EB1-F4B2-4FFF-8844-6E0E20256D25}" type="sibTrans" cxnId="{88F099B1-C6BD-4FCD-86DE-D2C2EFC5F5CC}">
      <dgm:prSet/>
      <dgm:spPr/>
      <dgm:t>
        <a:bodyPr/>
        <a:lstStyle/>
        <a:p>
          <a:endParaRPr lang="en-US" sz="3600"/>
        </a:p>
      </dgm:t>
    </dgm:pt>
    <dgm:pt modelId="{158FD9EF-1E28-440D-A5AC-4E7DBD0464AB}" type="pres">
      <dgm:prSet presAssocID="{B447037E-706E-49BB-BBD3-A5DDF118433B}" presName="linear" presStyleCnt="0">
        <dgm:presLayoutVars>
          <dgm:dir/>
          <dgm:animLvl val="lvl"/>
          <dgm:resizeHandles val="exact"/>
        </dgm:presLayoutVars>
      </dgm:prSet>
      <dgm:spPr/>
    </dgm:pt>
    <dgm:pt modelId="{3882F876-9310-4F43-B295-AAFDBF2F6F06}" type="pres">
      <dgm:prSet presAssocID="{0A3047B1-E7FF-4571-921F-2C6D5146CC61}" presName="parentLin" presStyleCnt="0"/>
      <dgm:spPr/>
    </dgm:pt>
    <dgm:pt modelId="{D5ABA465-F7C5-4FEE-A470-BA0D17D5FC80}" type="pres">
      <dgm:prSet presAssocID="{0A3047B1-E7FF-4571-921F-2C6D5146CC61}" presName="parentLeftMargin" presStyleLbl="node1" presStyleIdx="0" presStyleCnt="4"/>
      <dgm:spPr/>
    </dgm:pt>
    <dgm:pt modelId="{40B35ADA-1923-4DE5-8AAF-70F6784A2C52}" type="pres">
      <dgm:prSet presAssocID="{0A3047B1-E7FF-4571-921F-2C6D5146CC61}" presName="parentText" presStyleLbl="node1" presStyleIdx="0" presStyleCnt="4" custScaleX="142857">
        <dgm:presLayoutVars>
          <dgm:chMax val="0"/>
          <dgm:bulletEnabled val="1"/>
        </dgm:presLayoutVars>
      </dgm:prSet>
      <dgm:spPr/>
    </dgm:pt>
    <dgm:pt modelId="{3A514DED-496D-4A35-A5F6-95304965CFBD}" type="pres">
      <dgm:prSet presAssocID="{0A3047B1-E7FF-4571-921F-2C6D5146CC61}" presName="negativeSpace" presStyleCnt="0"/>
      <dgm:spPr/>
    </dgm:pt>
    <dgm:pt modelId="{49A9F617-3033-423B-BF46-E4160E2DF55B}" type="pres">
      <dgm:prSet presAssocID="{0A3047B1-E7FF-4571-921F-2C6D5146CC61}" presName="childText" presStyleLbl="conFgAcc1" presStyleIdx="0" presStyleCnt="4">
        <dgm:presLayoutVars>
          <dgm:bulletEnabled val="1"/>
        </dgm:presLayoutVars>
      </dgm:prSet>
      <dgm:spPr/>
    </dgm:pt>
    <dgm:pt modelId="{AC9B241A-94CB-404B-B977-95E9ABA13CE4}" type="pres">
      <dgm:prSet presAssocID="{F2F119F7-6D8E-469C-8F1A-713A2B6CCA94}" presName="spaceBetweenRectangles" presStyleCnt="0"/>
      <dgm:spPr/>
    </dgm:pt>
    <dgm:pt modelId="{D5429AD9-3C1F-4BB9-82F9-396F06006B54}" type="pres">
      <dgm:prSet presAssocID="{C6A69647-839A-43A9-9FAD-3E966DC6FDD4}" presName="parentLin" presStyleCnt="0"/>
      <dgm:spPr/>
    </dgm:pt>
    <dgm:pt modelId="{5F4C5DBA-2A45-475E-AE57-83E40B595627}" type="pres">
      <dgm:prSet presAssocID="{C6A69647-839A-43A9-9FAD-3E966DC6FDD4}" presName="parentLeftMargin" presStyleLbl="node1" presStyleIdx="0" presStyleCnt="4"/>
      <dgm:spPr/>
    </dgm:pt>
    <dgm:pt modelId="{E1E01A97-99F6-4569-93B1-8859E7D3F65D}" type="pres">
      <dgm:prSet presAssocID="{C6A69647-839A-43A9-9FAD-3E966DC6FDD4}" presName="parentText" presStyleLbl="node1" presStyleIdx="1" presStyleCnt="4" custScaleX="137072">
        <dgm:presLayoutVars>
          <dgm:chMax val="0"/>
          <dgm:bulletEnabled val="1"/>
        </dgm:presLayoutVars>
      </dgm:prSet>
      <dgm:spPr/>
    </dgm:pt>
    <dgm:pt modelId="{70AAA575-17B3-4B6A-B8F0-93B2B71477F1}" type="pres">
      <dgm:prSet presAssocID="{C6A69647-839A-43A9-9FAD-3E966DC6FDD4}" presName="negativeSpace" presStyleCnt="0"/>
      <dgm:spPr/>
    </dgm:pt>
    <dgm:pt modelId="{B3C22B2F-06B4-4A88-A493-D9341E0BC486}" type="pres">
      <dgm:prSet presAssocID="{C6A69647-839A-43A9-9FAD-3E966DC6FDD4}" presName="childText" presStyleLbl="conFgAcc1" presStyleIdx="1" presStyleCnt="4">
        <dgm:presLayoutVars>
          <dgm:bulletEnabled val="1"/>
        </dgm:presLayoutVars>
      </dgm:prSet>
      <dgm:spPr/>
    </dgm:pt>
    <dgm:pt modelId="{278C4F01-07EE-4654-8606-05F4ED6C266D}" type="pres">
      <dgm:prSet presAssocID="{3084741E-ED0A-4E63-929E-61D5060850D7}" presName="spaceBetweenRectangles" presStyleCnt="0"/>
      <dgm:spPr/>
    </dgm:pt>
    <dgm:pt modelId="{BF8E243E-2C87-4681-AA24-FDEF8A410784}" type="pres">
      <dgm:prSet presAssocID="{E62687F5-FE35-4182-8A6B-5A9FCB0C3208}" presName="parentLin" presStyleCnt="0"/>
      <dgm:spPr/>
    </dgm:pt>
    <dgm:pt modelId="{2337E32F-3A8A-4DCE-9B23-4C8B7F6FE790}" type="pres">
      <dgm:prSet presAssocID="{E62687F5-FE35-4182-8A6B-5A9FCB0C3208}" presName="parentLeftMargin" presStyleLbl="node1" presStyleIdx="1" presStyleCnt="4"/>
      <dgm:spPr/>
    </dgm:pt>
    <dgm:pt modelId="{BBF21448-9C08-40D5-B87F-78962D3197FF}" type="pres">
      <dgm:prSet presAssocID="{E62687F5-FE35-4182-8A6B-5A9FCB0C3208}" presName="parentText" presStyleLbl="node1" presStyleIdx="2" presStyleCnt="4" custScaleX="142857">
        <dgm:presLayoutVars>
          <dgm:chMax val="0"/>
          <dgm:bulletEnabled val="1"/>
        </dgm:presLayoutVars>
      </dgm:prSet>
      <dgm:spPr/>
    </dgm:pt>
    <dgm:pt modelId="{AFCF9A66-C0BC-4FD4-A34B-DB05227BBDEC}" type="pres">
      <dgm:prSet presAssocID="{E62687F5-FE35-4182-8A6B-5A9FCB0C3208}" presName="negativeSpace" presStyleCnt="0"/>
      <dgm:spPr/>
    </dgm:pt>
    <dgm:pt modelId="{9DF6BDA8-E743-4F69-8CFF-21D7AC16F06C}" type="pres">
      <dgm:prSet presAssocID="{E62687F5-FE35-4182-8A6B-5A9FCB0C3208}" presName="childText" presStyleLbl="conFgAcc1" presStyleIdx="2" presStyleCnt="4">
        <dgm:presLayoutVars>
          <dgm:bulletEnabled val="1"/>
        </dgm:presLayoutVars>
      </dgm:prSet>
      <dgm:spPr/>
    </dgm:pt>
    <dgm:pt modelId="{6B2334CC-4F2F-4879-BE1E-7CC7C1BE6EB1}" type="pres">
      <dgm:prSet presAssocID="{F0709506-7C72-4007-9B11-A3BDDA2EFA19}" presName="spaceBetweenRectangles" presStyleCnt="0"/>
      <dgm:spPr/>
    </dgm:pt>
    <dgm:pt modelId="{8877DD35-4530-49B3-B4DF-B5C5522B3948}" type="pres">
      <dgm:prSet presAssocID="{24990FAA-79B1-4101-9E77-FB722A2400A0}" presName="parentLin" presStyleCnt="0"/>
      <dgm:spPr/>
    </dgm:pt>
    <dgm:pt modelId="{2A2F85A4-1ED9-442F-AEEC-0EA50CCD741C}" type="pres">
      <dgm:prSet presAssocID="{24990FAA-79B1-4101-9E77-FB722A2400A0}" presName="parentLeftMargin" presStyleLbl="node1" presStyleIdx="2" presStyleCnt="4"/>
      <dgm:spPr/>
    </dgm:pt>
    <dgm:pt modelId="{5D898ADB-A45C-4997-B204-728EF33934D7}" type="pres">
      <dgm:prSet presAssocID="{24990FAA-79B1-4101-9E77-FB722A2400A0}" presName="parentText" presStyleLbl="node1" presStyleIdx="3" presStyleCnt="4" custScaleX="142857">
        <dgm:presLayoutVars>
          <dgm:chMax val="0"/>
          <dgm:bulletEnabled val="1"/>
        </dgm:presLayoutVars>
      </dgm:prSet>
      <dgm:spPr/>
    </dgm:pt>
    <dgm:pt modelId="{EFB63FC6-DB71-48AB-A47B-4D368FBE208E}" type="pres">
      <dgm:prSet presAssocID="{24990FAA-79B1-4101-9E77-FB722A2400A0}" presName="negativeSpace" presStyleCnt="0"/>
      <dgm:spPr/>
    </dgm:pt>
    <dgm:pt modelId="{2AD511AB-5F85-4FD7-A49D-F8659C312B42}" type="pres">
      <dgm:prSet presAssocID="{24990FAA-79B1-4101-9E77-FB722A2400A0}" presName="childText" presStyleLbl="conFgAcc1" presStyleIdx="3" presStyleCnt="4">
        <dgm:presLayoutVars>
          <dgm:bulletEnabled val="1"/>
        </dgm:presLayoutVars>
      </dgm:prSet>
      <dgm:spPr/>
    </dgm:pt>
  </dgm:ptLst>
  <dgm:cxnLst>
    <dgm:cxn modelId="{A0E3F505-1EC2-4888-B6C9-D6BFF15CBEAA}" type="presOf" srcId="{B447037E-706E-49BB-BBD3-A5DDF118433B}" destId="{158FD9EF-1E28-440D-A5AC-4E7DBD0464AB}" srcOrd="0" destOrd="0" presId="urn:microsoft.com/office/officeart/2005/8/layout/list1"/>
    <dgm:cxn modelId="{E91BAE0A-E528-44A6-AE4E-99E72E1172BD}" type="presOf" srcId="{E62687F5-FE35-4182-8A6B-5A9FCB0C3208}" destId="{BBF21448-9C08-40D5-B87F-78962D3197FF}" srcOrd="1" destOrd="0" presId="urn:microsoft.com/office/officeart/2005/8/layout/list1"/>
    <dgm:cxn modelId="{14907C13-EF55-4210-A446-0D63E4872DFE}" type="presOf" srcId="{C6A69647-839A-43A9-9FAD-3E966DC6FDD4}" destId="{E1E01A97-99F6-4569-93B1-8859E7D3F65D}" srcOrd="1" destOrd="0" presId="urn:microsoft.com/office/officeart/2005/8/layout/list1"/>
    <dgm:cxn modelId="{58135020-1FDC-499E-85B9-6BD7FA13F861}" srcId="{B447037E-706E-49BB-BBD3-A5DDF118433B}" destId="{0A3047B1-E7FF-4571-921F-2C6D5146CC61}" srcOrd="0" destOrd="0" parTransId="{113DBB06-3611-4A55-A461-B08ED0C66C1A}" sibTransId="{F2F119F7-6D8E-469C-8F1A-713A2B6CCA94}"/>
    <dgm:cxn modelId="{9934352A-8B48-4F0B-B516-170983D6B847}" type="presOf" srcId="{C6A69647-839A-43A9-9FAD-3E966DC6FDD4}" destId="{5F4C5DBA-2A45-475E-AE57-83E40B595627}" srcOrd="0" destOrd="0" presId="urn:microsoft.com/office/officeart/2005/8/layout/list1"/>
    <dgm:cxn modelId="{D507652C-26A5-4B02-B4C4-402074646293}" type="presOf" srcId="{24990FAA-79B1-4101-9E77-FB722A2400A0}" destId="{5D898ADB-A45C-4997-B204-728EF33934D7}" srcOrd="1" destOrd="0" presId="urn:microsoft.com/office/officeart/2005/8/layout/list1"/>
    <dgm:cxn modelId="{5A9D972C-86CE-42AE-8C59-D947B79B13CD}" type="presOf" srcId="{0A3047B1-E7FF-4571-921F-2C6D5146CC61}" destId="{40B35ADA-1923-4DE5-8AAF-70F6784A2C52}" srcOrd="1" destOrd="0" presId="urn:microsoft.com/office/officeart/2005/8/layout/list1"/>
    <dgm:cxn modelId="{51914245-4212-474B-B0A4-3C9765B58B94}" type="presOf" srcId="{0A3047B1-E7FF-4571-921F-2C6D5146CC61}" destId="{D5ABA465-F7C5-4FEE-A470-BA0D17D5FC80}" srcOrd="0" destOrd="0" presId="urn:microsoft.com/office/officeart/2005/8/layout/list1"/>
    <dgm:cxn modelId="{2ABBC07E-10C3-4FB9-A48A-17B1450DEC76}" type="presOf" srcId="{E62687F5-FE35-4182-8A6B-5A9FCB0C3208}" destId="{2337E32F-3A8A-4DCE-9B23-4C8B7F6FE790}" srcOrd="0" destOrd="0" presId="urn:microsoft.com/office/officeart/2005/8/layout/list1"/>
    <dgm:cxn modelId="{24C15EB1-A46F-4CD8-BF60-3D969B4E0FB6}" srcId="{B447037E-706E-49BB-BBD3-A5DDF118433B}" destId="{C6A69647-839A-43A9-9FAD-3E966DC6FDD4}" srcOrd="1" destOrd="0" parTransId="{F74D6320-52EB-4CE0-AF81-E54F1D13D904}" sibTransId="{3084741E-ED0A-4E63-929E-61D5060850D7}"/>
    <dgm:cxn modelId="{88F099B1-C6BD-4FCD-86DE-D2C2EFC5F5CC}" srcId="{B447037E-706E-49BB-BBD3-A5DDF118433B}" destId="{24990FAA-79B1-4101-9E77-FB722A2400A0}" srcOrd="3" destOrd="0" parTransId="{8B55D666-670E-4F11-AFD4-77A43A6A5FE8}" sibTransId="{148F9EB1-F4B2-4FFF-8844-6E0E20256D25}"/>
    <dgm:cxn modelId="{B0CA1AB4-2A82-46D7-BF03-26F7F413477D}" srcId="{B447037E-706E-49BB-BBD3-A5DDF118433B}" destId="{E62687F5-FE35-4182-8A6B-5A9FCB0C3208}" srcOrd="2" destOrd="0" parTransId="{51FC3809-10F8-4C69-8960-E590A0943F4F}" sibTransId="{F0709506-7C72-4007-9B11-A3BDDA2EFA19}"/>
    <dgm:cxn modelId="{F804CFD0-54EF-496C-8827-74373BD4B2B1}" type="presOf" srcId="{24990FAA-79B1-4101-9E77-FB722A2400A0}" destId="{2A2F85A4-1ED9-442F-AEEC-0EA50CCD741C}" srcOrd="0" destOrd="0" presId="urn:microsoft.com/office/officeart/2005/8/layout/list1"/>
    <dgm:cxn modelId="{C7216787-3556-4CD4-A9CC-29E76D3F945B}" type="presParOf" srcId="{158FD9EF-1E28-440D-A5AC-4E7DBD0464AB}" destId="{3882F876-9310-4F43-B295-AAFDBF2F6F06}" srcOrd="0" destOrd="0" presId="urn:microsoft.com/office/officeart/2005/8/layout/list1"/>
    <dgm:cxn modelId="{2BAC5B0E-D7E9-46BC-B50C-1116261802F5}" type="presParOf" srcId="{3882F876-9310-4F43-B295-AAFDBF2F6F06}" destId="{D5ABA465-F7C5-4FEE-A470-BA0D17D5FC80}" srcOrd="0" destOrd="0" presId="urn:microsoft.com/office/officeart/2005/8/layout/list1"/>
    <dgm:cxn modelId="{8938D82B-202F-4C77-B558-5F3813A6FBED}" type="presParOf" srcId="{3882F876-9310-4F43-B295-AAFDBF2F6F06}" destId="{40B35ADA-1923-4DE5-8AAF-70F6784A2C52}" srcOrd="1" destOrd="0" presId="urn:microsoft.com/office/officeart/2005/8/layout/list1"/>
    <dgm:cxn modelId="{31749D2E-2F2F-469D-98EE-4C410B9B0B4F}" type="presParOf" srcId="{158FD9EF-1E28-440D-A5AC-4E7DBD0464AB}" destId="{3A514DED-496D-4A35-A5F6-95304965CFBD}" srcOrd="1" destOrd="0" presId="urn:microsoft.com/office/officeart/2005/8/layout/list1"/>
    <dgm:cxn modelId="{E019DF6F-4E63-463E-AF2F-513DE6A6BCC2}" type="presParOf" srcId="{158FD9EF-1E28-440D-A5AC-4E7DBD0464AB}" destId="{49A9F617-3033-423B-BF46-E4160E2DF55B}" srcOrd="2" destOrd="0" presId="urn:microsoft.com/office/officeart/2005/8/layout/list1"/>
    <dgm:cxn modelId="{DE0BC753-F1AA-4177-B94A-B1E8DDEDFBB6}" type="presParOf" srcId="{158FD9EF-1E28-440D-A5AC-4E7DBD0464AB}" destId="{AC9B241A-94CB-404B-B977-95E9ABA13CE4}" srcOrd="3" destOrd="0" presId="urn:microsoft.com/office/officeart/2005/8/layout/list1"/>
    <dgm:cxn modelId="{934FA77C-6985-4A34-93F7-90C560784C14}" type="presParOf" srcId="{158FD9EF-1E28-440D-A5AC-4E7DBD0464AB}" destId="{D5429AD9-3C1F-4BB9-82F9-396F06006B54}" srcOrd="4" destOrd="0" presId="urn:microsoft.com/office/officeart/2005/8/layout/list1"/>
    <dgm:cxn modelId="{D81A3646-2E9A-48E8-BB1F-F3F57947124A}" type="presParOf" srcId="{D5429AD9-3C1F-4BB9-82F9-396F06006B54}" destId="{5F4C5DBA-2A45-475E-AE57-83E40B595627}" srcOrd="0" destOrd="0" presId="urn:microsoft.com/office/officeart/2005/8/layout/list1"/>
    <dgm:cxn modelId="{F2ED61BA-DD45-49C2-B511-02C69C6A528E}" type="presParOf" srcId="{D5429AD9-3C1F-4BB9-82F9-396F06006B54}" destId="{E1E01A97-99F6-4569-93B1-8859E7D3F65D}" srcOrd="1" destOrd="0" presId="urn:microsoft.com/office/officeart/2005/8/layout/list1"/>
    <dgm:cxn modelId="{973A0610-2BA4-4A39-A472-B23C4007801A}" type="presParOf" srcId="{158FD9EF-1E28-440D-A5AC-4E7DBD0464AB}" destId="{70AAA575-17B3-4B6A-B8F0-93B2B71477F1}" srcOrd="5" destOrd="0" presId="urn:microsoft.com/office/officeart/2005/8/layout/list1"/>
    <dgm:cxn modelId="{F1EDBFCD-6814-43C2-8154-D3B82D40F131}" type="presParOf" srcId="{158FD9EF-1E28-440D-A5AC-4E7DBD0464AB}" destId="{B3C22B2F-06B4-4A88-A493-D9341E0BC486}" srcOrd="6" destOrd="0" presId="urn:microsoft.com/office/officeart/2005/8/layout/list1"/>
    <dgm:cxn modelId="{5A887C5B-F059-43A5-919C-7FE0BF50F151}" type="presParOf" srcId="{158FD9EF-1E28-440D-A5AC-4E7DBD0464AB}" destId="{278C4F01-07EE-4654-8606-05F4ED6C266D}" srcOrd="7" destOrd="0" presId="urn:microsoft.com/office/officeart/2005/8/layout/list1"/>
    <dgm:cxn modelId="{A9AACEF5-6DE7-4827-9476-E8BF94DBA174}" type="presParOf" srcId="{158FD9EF-1E28-440D-A5AC-4E7DBD0464AB}" destId="{BF8E243E-2C87-4681-AA24-FDEF8A410784}" srcOrd="8" destOrd="0" presId="urn:microsoft.com/office/officeart/2005/8/layout/list1"/>
    <dgm:cxn modelId="{BD41E6EF-ABD8-4E7F-9112-142D30700E16}" type="presParOf" srcId="{BF8E243E-2C87-4681-AA24-FDEF8A410784}" destId="{2337E32F-3A8A-4DCE-9B23-4C8B7F6FE790}" srcOrd="0" destOrd="0" presId="urn:microsoft.com/office/officeart/2005/8/layout/list1"/>
    <dgm:cxn modelId="{4416E9C8-1B78-4C27-8B38-B1B551B2FACE}" type="presParOf" srcId="{BF8E243E-2C87-4681-AA24-FDEF8A410784}" destId="{BBF21448-9C08-40D5-B87F-78962D3197FF}" srcOrd="1" destOrd="0" presId="urn:microsoft.com/office/officeart/2005/8/layout/list1"/>
    <dgm:cxn modelId="{FDD5DC1A-7168-4430-ADE1-67E0BEEDB2BD}" type="presParOf" srcId="{158FD9EF-1E28-440D-A5AC-4E7DBD0464AB}" destId="{AFCF9A66-C0BC-4FD4-A34B-DB05227BBDEC}" srcOrd="9" destOrd="0" presId="urn:microsoft.com/office/officeart/2005/8/layout/list1"/>
    <dgm:cxn modelId="{AF82B2AE-A384-4BAC-B04A-6BC27AA5BC1C}" type="presParOf" srcId="{158FD9EF-1E28-440D-A5AC-4E7DBD0464AB}" destId="{9DF6BDA8-E743-4F69-8CFF-21D7AC16F06C}" srcOrd="10" destOrd="0" presId="urn:microsoft.com/office/officeart/2005/8/layout/list1"/>
    <dgm:cxn modelId="{EE3ED1BC-83E8-4466-BB26-181F96BE997F}" type="presParOf" srcId="{158FD9EF-1E28-440D-A5AC-4E7DBD0464AB}" destId="{6B2334CC-4F2F-4879-BE1E-7CC7C1BE6EB1}" srcOrd="11" destOrd="0" presId="urn:microsoft.com/office/officeart/2005/8/layout/list1"/>
    <dgm:cxn modelId="{CC06DE16-2E2F-4657-9B75-C7CE43FE5C0A}" type="presParOf" srcId="{158FD9EF-1E28-440D-A5AC-4E7DBD0464AB}" destId="{8877DD35-4530-49B3-B4DF-B5C5522B3948}" srcOrd="12" destOrd="0" presId="urn:microsoft.com/office/officeart/2005/8/layout/list1"/>
    <dgm:cxn modelId="{9FCA47F0-8D1B-4941-9E8F-DCBD20AA2194}" type="presParOf" srcId="{8877DD35-4530-49B3-B4DF-B5C5522B3948}" destId="{2A2F85A4-1ED9-442F-AEEC-0EA50CCD741C}" srcOrd="0" destOrd="0" presId="urn:microsoft.com/office/officeart/2005/8/layout/list1"/>
    <dgm:cxn modelId="{84C44191-DDF2-4CEB-8F87-8F53D09F1EE0}" type="presParOf" srcId="{8877DD35-4530-49B3-B4DF-B5C5522B3948}" destId="{5D898ADB-A45C-4997-B204-728EF33934D7}" srcOrd="1" destOrd="0" presId="urn:microsoft.com/office/officeart/2005/8/layout/list1"/>
    <dgm:cxn modelId="{6E66D885-1B42-4521-BFAD-8FB8DE0FC491}" type="presParOf" srcId="{158FD9EF-1E28-440D-A5AC-4E7DBD0464AB}" destId="{EFB63FC6-DB71-48AB-A47B-4D368FBE208E}" srcOrd="13" destOrd="0" presId="urn:microsoft.com/office/officeart/2005/8/layout/list1"/>
    <dgm:cxn modelId="{FCEEBD45-C449-4C77-BB2B-2369C1E1E1AF}" type="presParOf" srcId="{158FD9EF-1E28-440D-A5AC-4E7DBD0464AB}" destId="{2AD511AB-5F85-4FD7-A49D-F8659C312B4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7488D1-5B6A-4F13-B425-E7D6952209AC}" type="doc">
      <dgm:prSet loTypeId="urn:microsoft.com/office/officeart/2005/8/layout/default" loCatId="list" qsTypeId="urn:microsoft.com/office/officeart/2005/8/quickstyle/simple2" qsCatId="simple" csTypeId="urn:microsoft.com/office/officeart/2005/8/colors/accent3_2" csCatId="accent3" phldr="1"/>
      <dgm:spPr/>
      <dgm:t>
        <a:bodyPr/>
        <a:lstStyle/>
        <a:p>
          <a:endParaRPr lang="en-US"/>
        </a:p>
      </dgm:t>
    </dgm:pt>
    <dgm:pt modelId="{7C027BCA-1F56-4DE6-85E8-6AFC2FF8BF95}">
      <dgm:prSet custT="1"/>
      <dgm:spPr/>
      <dgm:t>
        <a:bodyPr/>
        <a:lstStyle/>
        <a:p>
          <a:r>
            <a:rPr lang="en-US" sz="1900" dirty="0" err="1">
              <a:solidFill>
                <a:schemeClr val="tx1"/>
              </a:solidFill>
            </a:rPr>
            <a:t>Tiền</a:t>
          </a:r>
          <a:r>
            <a:rPr lang="en-US" sz="1900" dirty="0">
              <a:solidFill>
                <a:schemeClr val="tx1"/>
              </a:solidFill>
            </a:rPr>
            <a:t> </a:t>
          </a:r>
          <a:r>
            <a:rPr lang="en-US" sz="1900" dirty="0" err="1">
              <a:solidFill>
                <a:schemeClr val="tx1"/>
              </a:solidFill>
            </a:rPr>
            <a:t>sử</a:t>
          </a:r>
          <a:r>
            <a:rPr lang="en-US" sz="1900" dirty="0">
              <a:solidFill>
                <a:schemeClr val="tx1"/>
              </a:solidFill>
            </a:rPr>
            <a:t> </a:t>
          </a:r>
          <a:br>
            <a:rPr lang="en-US" sz="1900" dirty="0">
              <a:solidFill>
                <a:schemeClr val="tx1"/>
              </a:solidFill>
            </a:rPr>
          </a:br>
          <a:r>
            <a:rPr lang="en-US" sz="1900" dirty="0" err="1">
              <a:solidFill>
                <a:schemeClr val="tx1"/>
              </a:solidFill>
            </a:rPr>
            <a:t>bệnh</a:t>
          </a:r>
          <a:r>
            <a:rPr lang="en-US" sz="1900" dirty="0">
              <a:solidFill>
                <a:schemeClr val="tx1"/>
              </a:solidFill>
            </a:rPr>
            <a:t> </a:t>
          </a:r>
          <a:r>
            <a:rPr lang="en-US" sz="1900" dirty="0" err="1">
              <a:solidFill>
                <a:schemeClr val="tx1"/>
              </a:solidFill>
            </a:rPr>
            <a:t>tâm</a:t>
          </a:r>
          <a:r>
            <a:rPr lang="en-US" sz="1900" dirty="0">
              <a:solidFill>
                <a:schemeClr val="tx1"/>
              </a:solidFill>
            </a:rPr>
            <a:t> </a:t>
          </a:r>
          <a:r>
            <a:rPr lang="en-US" sz="1900" dirty="0" err="1">
              <a:solidFill>
                <a:schemeClr val="tx1"/>
              </a:solidFill>
            </a:rPr>
            <a:t>thần</a:t>
          </a:r>
          <a:r>
            <a:rPr lang="en-US" sz="1900" dirty="0">
              <a:solidFill>
                <a:schemeClr val="tx1"/>
              </a:solidFill>
            </a:rPr>
            <a:t> </a:t>
          </a:r>
        </a:p>
        <a:p>
          <a:r>
            <a:rPr lang="en-US" sz="1800" dirty="0">
              <a:solidFill>
                <a:schemeClr val="tx1"/>
              </a:solidFill>
            </a:rPr>
            <a:t>(past psychiatric history)</a:t>
          </a:r>
          <a:endParaRPr lang="en-US" sz="1900" dirty="0">
            <a:solidFill>
              <a:schemeClr val="tx1"/>
            </a:solidFill>
          </a:endParaRPr>
        </a:p>
      </dgm:t>
    </dgm:pt>
    <dgm:pt modelId="{20981385-B954-4126-AC7A-31EFFB508982}" type="parTrans" cxnId="{C4E372D3-8AA0-43B7-812B-DC86EB5B013C}">
      <dgm:prSet/>
      <dgm:spPr/>
      <dgm:t>
        <a:bodyPr/>
        <a:lstStyle/>
        <a:p>
          <a:endParaRPr lang="en-US"/>
        </a:p>
      </dgm:t>
    </dgm:pt>
    <dgm:pt modelId="{E40D75A4-67D1-4C0C-94EC-051546D38029}" type="sibTrans" cxnId="{C4E372D3-8AA0-43B7-812B-DC86EB5B013C}">
      <dgm:prSet/>
      <dgm:spPr/>
      <dgm:t>
        <a:bodyPr/>
        <a:lstStyle/>
        <a:p>
          <a:endParaRPr lang="en-US"/>
        </a:p>
      </dgm:t>
    </dgm:pt>
    <dgm:pt modelId="{6CAAAD56-9A07-43E7-B68B-DCE89A10296D}">
      <dgm:prSet custT="1"/>
      <dgm:spPr/>
      <dgm:t>
        <a:bodyPr/>
        <a:lstStyle/>
        <a:p>
          <a:r>
            <a:rPr lang="en-US" sz="1900" dirty="0" err="1">
              <a:solidFill>
                <a:schemeClr val="tx1"/>
              </a:solidFill>
            </a:rPr>
            <a:t>Tiền</a:t>
          </a:r>
          <a:r>
            <a:rPr lang="en-US" sz="1900" dirty="0">
              <a:solidFill>
                <a:schemeClr val="tx1"/>
              </a:solidFill>
            </a:rPr>
            <a:t> </a:t>
          </a:r>
          <a:r>
            <a:rPr lang="en-US" sz="1900" dirty="0" err="1">
              <a:solidFill>
                <a:schemeClr val="tx1"/>
              </a:solidFill>
            </a:rPr>
            <a:t>sử</a:t>
          </a:r>
          <a:r>
            <a:rPr lang="en-US" sz="1900" dirty="0">
              <a:solidFill>
                <a:schemeClr val="tx1"/>
              </a:solidFill>
            </a:rPr>
            <a:t> </a:t>
          </a:r>
          <a:r>
            <a:rPr lang="en-US" sz="1900" dirty="0" err="1">
              <a:solidFill>
                <a:schemeClr val="tx1"/>
              </a:solidFill>
            </a:rPr>
            <a:t>sử</a:t>
          </a:r>
          <a:r>
            <a:rPr lang="en-US" sz="1900" dirty="0">
              <a:solidFill>
                <a:schemeClr val="tx1"/>
              </a:solidFill>
            </a:rPr>
            <a:t> </a:t>
          </a:r>
          <a:r>
            <a:rPr lang="en-US" sz="1900" dirty="0" err="1">
              <a:solidFill>
                <a:schemeClr val="tx1"/>
              </a:solidFill>
            </a:rPr>
            <a:t>dụng</a:t>
          </a:r>
          <a:r>
            <a:rPr lang="en-US" sz="1900" dirty="0">
              <a:solidFill>
                <a:schemeClr val="tx1"/>
              </a:solidFill>
            </a:rPr>
            <a:t> /</a:t>
          </a:r>
          <a:r>
            <a:rPr lang="en-US" sz="1900" dirty="0" err="1">
              <a:solidFill>
                <a:schemeClr val="tx1"/>
              </a:solidFill>
            </a:rPr>
            <a:t>lạm</a:t>
          </a:r>
          <a:r>
            <a:rPr lang="en-US" sz="1900" dirty="0">
              <a:solidFill>
                <a:schemeClr val="tx1"/>
              </a:solidFill>
            </a:rPr>
            <a:t> </a:t>
          </a:r>
          <a:r>
            <a:rPr lang="en-US" sz="1900" dirty="0" err="1">
              <a:solidFill>
                <a:schemeClr val="tx1"/>
              </a:solidFill>
            </a:rPr>
            <a:t>dụng</a:t>
          </a:r>
          <a:r>
            <a:rPr lang="en-US" sz="1900" dirty="0">
              <a:solidFill>
                <a:schemeClr val="tx1"/>
              </a:solidFill>
            </a:rPr>
            <a:t> </a:t>
          </a:r>
          <a:r>
            <a:rPr lang="en-US" sz="1900" dirty="0" err="1">
              <a:solidFill>
                <a:schemeClr val="tx1"/>
              </a:solidFill>
            </a:rPr>
            <a:t>chất</a:t>
          </a:r>
          <a:r>
            <a:rPr lang="en-US" sz="1900" dirty="0">
              <a:solidFill>
                <a:schemeClr val="tx1"/>
              </a:solidFill>
            </a:rPr>
            <a:t> </a:t>
          </a:r>
          <a:r>
            <a:rPr lang="en-US" sz="1800" dirty="0">
              <a:solidFill>
                <a:schemeClr val="tx1"/>
              </a:solidFill>
            </a:rPr>
            <a:t>(substance use/abuse)</a:t>
          </a:r>
          <a:endParaRPr lang="en-US" sz="1900" dirty="0">
            <a:solidFill>
              <a:schemeClr val="tx1"/>
            </a:solidFill>
          </a:endParaRPr>
        </a:p>
      </dgm:t>
    </dgm:pt>
    <dgm:pt modelId="{EA95BFDB-A21C-407F-9FEB-2A746751DB7A}" type="parTrans" cxnId="{2DF1D856-594D-42A2-AA1E-02D8B5CDFE96}">
      <dgm:prSet/>
      <dgm:spPr/>
      <dgm:t>
        <a:bodyPr/>
        <a:lstStyle/>
        <a:p>
          <a:endParaRPr lang="en-US"/>
        </a:p>
      </dgm:t>
    </dgm:pt>
    <dgm:pt modelId="{21BC31C0-4066-42B6-8D8C-AD1DD1CEEE11}" type="sibTrans" cxnId="{2DF1D856-594D-42A2-AA1E-02D8B5CDFE96}">
      <dgm:prSet/>
      <dgm:spPr/>
      <dgm:t>
        <a:bodyPr/>
        <a:lstStyle/>
        <a:p>
          <a:endParaRPr lang="en-US"/>
        </a:p>
      </dgm:t>
    </dgm:pt>
    <dgm:pt modelId="{D589CE62-DA24-41DB-BC96-0D5ACD567298}">
      <dgm:prSet custT="1"/>
      <dgm:spPr/>
      <dgm:t>
        <a:bodyPr/>
        <a:lstStyle/>
        <a:p>
          <a:r>
            <a:rPr lang="en-US" sz="1900" dirty="0" err="1">
              <a:solidFill>
                <a:schemeClr val="tx1"/>
              </a:solidFill>
            </a:rPr>
            <a:t>Tiền</a:t>
          </a:r>
          <a:r>
            <a:rPr lang="en-US" sz="1900" dirty="0">
              <a:solidFill>
                <a:schemeClr val="tx1"/>
              </a:solidFill>
            </a:rPr>
            <a:t> </a:t>
          </a:r>
          <a:r>
            <a:rPr lang="en-US" sz="1900" dirty="0" err="1">
              <a:solidFill>
                <a:schemeClr val="tx1"/>
              </a:solidFill>
            </a:rPr>
            <a:t>sử</a:t>
          </a:r>
          <a:r>
            <a:rPr lang="en-US" sz="1900" dirty="0">
              <a:solidFill>
                <a:schemeClr val="tx1"/>
              </a:solidFill>
            </a:rPr>
            <a:t> </a:t>
          </a:r>
          <a:r>
            <a:rPr lang="en-US" sz="1900" dirty="0" err="1">
              <a:solidFill>
                <a:schemeClr val="tx1"/>
              </a:solidFill>
            </a:rPr>
            <a:t>bệnh</a:t>
          </a:r>
          <a:r>
            <a:rPr lang="en-US" sz="1900" dirty="0">
              <a:solidFill>
                <a:schemeClr val="tx1"/>
              </a:solidFill>
            </a:rPr>
            <a:t> </a:t>
          </a:r>
        </a:p>
        <a:p>
          <a:r>
            <a:rPr lang="en-US" sz="1800" dirty="0">
              <a:solidFill>
                <a:schemeClr val="tx1"/>
              </a:solidFill>
            </a:rPr>
            <a:t>(past medical history)</a:t>
          </a:r>
          <a:endParaRPr lang="en-US" sz="1900" dirty="0">
            <a:solidFill>
              <a:schemeClr val="tx1"/>
            </a:solidFill>
          </a:endParaRPr>
        </a:p>
      </dgm:t>
    </dgm:pt>
    <dgm:pt modelId="{4E0DA645-2F25-4BB9-85EB-2C40B9E70515}" type="parTrans" cxnId="{47ED1729-1B58-45B9-8425-FA4553D5FD1D}">
      <dgm:prSet/>
      <dgm:spPr/>
      <dgm:t>
        <a:bodyPr/>
        <a:lstStyle/>
        <a:p>
          <a:endParaRPr lang="en-US"/>
        </a:p>
      </dgm:t>
    </dgm:pt>
    <dgm:pt modelId="{8BCF2678-18B3-40DD-914E-EAF86780D624}" type="sibTrans" cxnId="{47ED1729-1B58-45B9-8425-FA4553D5FD1D}">
      <dgm:prSet/>
      <dgm:spPr/>
      <dgm:t>
        <a:bodyPr/>
        <a:lstStyle/>
        <a:p>
          <a:endParaRPr lang="en-US"/>
        </a:p>
      </dgm:t>
    </dgm:pt>
    <dgm:pt modelId="{CA711551-84BA-4F32-85F4-76DE23097D07}">
      <dgm:prSet custT="1"/>
      <dgm:spPr/>
      <dgm:t>
        <a:bodyPr/>
        <a:lstStyle/>
        <a:p>
          <a:r>
            <a:rPr lang="en-US" sz="1900" dirty="0" err="1">
              <a:solidFill>
                <a:schemeClr val="tx1"/>
              </a:solidFill>
            </a:rPr>
            <a:t>Tiền</a:t>
          </a:r>
          <a:r>
            <a:rPr lang="en-US" sz="1900" dirty="0">
              <a:solidFill>
                <a:schemeClr val="tx1"/>
              </a:solidFill>
            </a:rPr>
            <a:t> </a:t>
          </a:r>
          <a:r>
            <a:rPr lang="en-US" sz="1900" dirty="0" err="1">
              <a:solidFill>
                <a:schemeClr val="tx1"/>
              </a:solidFill>
            </a:rPr>
            <a:t>sử</a:t>
          </a:r>
          <a:r>
            <a:rPr lang="en-US" sz="1900" dirty="0">
              <a:solidFill>
                <a:schemeClr val="tx1"/>
              </a:solidFill>
            </a:rPr>
            <a:t> </a:t>
          </a:r>
          <a:r>
            <a:rPr lang="en-US" sz="1900" dirty="0" err="1">
              <a:solidFill>
                <a:schemeClr val="tx1"/>
              </a:solidFill>
            </a:rPr>
            <a:t>gia</a:t>
          </a:r>
          <a:r>
            <a:rPr lang="en-US" sz="1900" dirty="0">
              <a:solidFill>
                <a:schemeClr val="tx1"/>
              </a:solidFill>
            </a:rPr>
            <a:t> </a:t>
          </a:r>
          <a:r>
            <a:rPr lang="en-US" sz="1900" dirty="0" err="1">
              <a:solidFill>
                <a:schemeClr val="tx1"/>
              </a:solidFill>
            </a:rPr>
            <a:t>đình</a:t>
          </a:r>
          <a:r>
            <a:rPr lang="en-US" sz="1900" dirty="0">
              <a:solidFill>
                <a:schemeClr val="tx1"/>
              </a:solidFill>
            </a:rPr>
            <a:t> </a:t>
          </a:r>
          <a:r>
            <a:rPr lang="en-US" sz="1800" dirty="0">
              <a:solidFill>
                <a:schemeClr val="tx1"/>
              </a:solidFill>
            </a:rPr>
            <a:t>(family history)</a:t>
          </a:r>
          <a:endParaRPr lang="en-US" sz="1900" dirty="0">
            <a:solidFill>
              <a:schemeClr val="tx1"/>
            </a:solidFill>
          </a:endParaRPr>
        </a:p>
      </dgm:t>
    </dgm:pt>
    <dgm:pt modelId="{D7B02A3B-273E-48E7-B2F6-E31EB758FF52}" type="parTrans" cxnId="{1334BAA9-320C-4817-B6D0-04243F919BF6}">
      <dgm:prSet/>
      <dgm:spPr/>
      <dgm:t>
        <a:bodyPr/>
        <a:lstStyle/>
        <a:p>
          <a:endParaRPr lang="en-US"/>
        </a:p>
      </dgm:t>
    </dgm:pt>
    <dgm:pt modelId="{345C43F9-E413-4C7C-A4E7-CA4D22E77826}" type="sibTrans" cxnId="{1334BAA9-320C-4817-B6D0-04243F919BF6}">
      <dgm:prSet/>
      <dgm:spPr/>
      <dgm:t>
        <a:bodyPr/>
        <a:lstStyle/>
        <a:p>
          <a:endParaRPr lang="en-US"/>
        </a:p>
      </dgm:t>
    </dgm:pt>
    <dgm:pt modelId="{422D35FF-B89E-468D-9DB5-72C8457AAB62}">
      <dgm:prSet custT="1"/>
      <dgm:spPr/>
      <dgm:t>
        <a:bodyPr/>
        <a:lstStyle/>
        <a:p>
          <a:r>
            <a:rPr lang="en-US" sz="1900" dirty="0" err="1">
              <a:solidFill>
                <a:schemeClr val="tx1"/>
              </a:solidFill>
            </a:rPr>
            <a:t>Tiền</a:t>
          </a:r>
          <a:r>
            <a:rPr lang="en-US" sz="1900" dirty="0">
              <a:solidFill>
                <a:schemeClr val="tx1"/>
              </a:solidFill>
            </a:rPr>
            <a:t> </a:t>
          </a:r>
          <a:r>
            <a:rPr lang="en-US" sz="1900" dirty="0" err="1">
              <a:solidFill>
                <a:schemeClr val="tx1"/>
              </a:solidFill>
            </a:rPr>
            <a:t>sử</a:t>
          </a:r>
          <a:r>
            <a:rPr lang="en-US" sz="1900" dirty="0">
              <a:solidFill>
                <a:schemeClr val="tx1"/>
              </a:solidFill>
            </a:rPr>
            <a:t> </a:t>
          </a:r>
          <a:r>
            <a:rPr lang="en-US" sz="1900" dirty="0" err="1">
              <a:solidFill>
                <a:schemeClr val="tx1"/>
              </a:solidFill>
            </a:rPr>
            <a:t>phát</a:t>
          </a:r>
          <a:r>
            <a:rPr lang="en-US" sz="1900" dirty="0">
              <a:solidFill>
                <a:schemeClr val="tx1"/>
              </a:solidFill>
            </a:rPr>
            <a:t> </a:t>
          </a:r>
          <a:r>
            <a:rPr lang="en-US" sz="1900" dirty="0" err="1">
              <a:solidFill>
                <a:schemeClr val="tx1"/>
              </a:solidFill>
            </a:rPr>
            <a:t>triển</a:t>
          </a:r>
          <a:r>
            <a:rPr lang="en-US" sz="1900" dirty="0">
              <a:solidFill>
                <a:schemeClr val="tx1"/>
              </a:solidFill>
            </a:rPr>
            <a:t> </a:t>
          </a:r>
          <a:r>
            <a:rPr lang="en-US" sz="1900" dirty="0" err="1">
              <a:solidFill>
                <a:schemeClr val="tx1"/>
              </a:solidFill>
            </a:rPr>
            <a:t>và</a:t>
          </a:r>
          <a:r>
            <a:rPr lang="en-US" sz="1900" dirty="0">
              <a:solidFill>
                <a:schemeClr val="tx1"/>
              </a:solidFill>
            </a:rPr>
            <a:t> </a:t>
          </a:r>
          <a:r>
            <a:rPr lang="en-US" sz="1900" dirty="0" err="1">
              <a:solidFill>
                <a:schemeClr val="tx1"/>
              </a:solidFill>
            </a:rPr>
            <a:t>xã</a:t>
          </a:r>
          <a:r>
            <a:rPr lang="en-US" sz="1900" dirty="0">
              <a:solidFill>
                <a:schemeClr val="tx1"/>
              </a:solidFill>
            </a:rPr>
            <a:t> </a:t>
          </a:r>
          <a:r>
            <a:rPr lang="en-US" sz="1900" dirty="0" err="1">
              <a:solidFill>
                <a:schemeClr val="tx1"/>
              </a:solidFill>
            </a:rPr>
            <a:t>hội</a:t>
          </a:r>
          <a:r>
            <a:rPr lang="en-US" sz="1900" dirty="0">
              <a:solidFill>
                <a:schemeClr val="tx1"/>
              </a:solidFill>
            </a:rPr>
            <a:t> </a:t>
          </a:r>
          <a:r>
            <a:rPr lang="en-US" sz="1800" dirty="0">
              <a:solidFill>
                <a:schemeClr val="tx1"/>
              </a:solidFill>
            </a:rPr>
            <a:t>(developmental and social history)</a:t>
          </a:r>
          <a:endParaRPr lang="en-US" sz="1900" dirty="0">
            <a:solidFill>
              <a:schemeClr val="tx1"/>
            </a:solidFill>
          </a:endParaRPr>
        </a:p>
      </dgm:t>
    </dgm:pt>
    <dgm:pt modelId="{8B1A79A2-84AC-4B9A-BE33-1B6A945BC047}" type="parTrans" cxnId="{1490C001-2477-4E79-B819-44A8F1332CDF}">
      <dgm:prSet/>
      <dgm:spPr/>
      <dgm:t>
        <a:bodyPr/>
        <a:lstStyle/>
        <a:p>
          <a:endParaRPr lang="en-US"/>
        </a:p>
      </dgm:t>
    </dgm:pt>
    <dgm:pt modelId="{5DF112FF-F2BA-405E-8EC0-8D2D7C39B422}" type="sibTrans" cxnId="{1490C001-2477-4E79-B819-44A8F1332CDF}">
      <dgm:prSet/>
      <dgm:spPr/>
      <dgm:t>
        <a:bodyPr/>
        <a:lstStyle/>
        <a:p>
          <a:endParaRPr lang="en-US"/>
        </a:p>
      </dgm:t>
    </dgm:pt>
    <dgm:pt modelId="{7E7A0FD1-28D6-48BB-A83F-0DFCF4699881}" type="pres">
      <dgm:prSet presAssocID="{3B7488D1-5B6A-4F13-B425-E7D6952209AC}" presName="diagram" presStyleCnt="0">
        <dgm:presLayoutVars>
          <dgm:dir/>
          <dgm:resizeHandles val="exact"/>
        </dgm:presLayoutVars>
      </dgm:prSet>
      <dgm:spPr/>
    </dgm:pt>
    <dgm:pt modelId="{E6FFE3A3-130C-44E4-BB09-60560313EF95}" type="pres">
      <dgm:prSet presAssocID="{7C027BCA-1F56-4DE6-85E8-6AFC2FF8BF95}" presName="node" presStyleLbl="node1" presStyleIdx="0" presStyleCnt="5">
        <dgm:presLayoutVars>
          <dgm:bulletEnabled val="1"/>
        </dgm:presLayoutVars>
      </dgm:prSet>
      <dgm:spPr/>
    </dgm:pt>
    <dgm:pt modelId="{CB14FC11-0A3B-4DF7-9920-A574C86AE714}" type="pres">
      <dgm:prSet presAssocID="{E40D75A4-67D1-4C0C-94EC-051546D38029}" presName="sibTrans" presStyleCnt="0"/>
      <dgm:spPr/>
    </dgm:pt>
    <dgm:pt modelId="{0CBEC145-0F8E-44A5-8F46-F556680100A7}" type="pres">
      <dgm:prSet presAssocID="{6CAAAD56-9A07-43E7-B68B-DCE89A10296D}" presName="node" presStyleLbl="node1" presStyleIdx="1" presStyleCnt="5">
        <dgm:presLayoutVars>
          <dgm:bulletEnabled val="1"/>
        </dgm:presLayoutVars>
      </dgm:prSet>
      <dgm:spPr/>
    </dgm:pt>
    <dgm:pt modelId="{AA328A2F-3E83-4239-8063-F692D79BA08D}" type="pres">
      <dgm:prSet presAssocID="{21BC31C0-4066-42B6-8D8C-AD1DD1CEEE11}" presName="sibTrans" presStyleCnt="0"/>
      <dgm:spPr/>
    </dgm:pt>
    <dgm:pt modelId="{98F24E27-5852-4577-B288-B0BA42448595}" type="pres">
      <dgm:prSet presAssocID="{D589CE62-DA24-41DB-BC96-0D5ACD567298}" presName="node" presStyleLbl="node1" presStyleIdx="2" presStyleCnt="5">
        <dgm:presLayoutVars>
          <dgm:bulletEnabled val="1"/>
        </dgm:presLayoutVars>
      </dgm:prSet>
      <dgm:spPr/>
    </dgm:pt>
    <dgm:pt modelId="{BFFA93C3-4D52-4A54-920F-9F9D123690A1}" type="pres">
      <dgm:prSet presAssocID="{8BCF2678-18B3-40DD-914E-EAF86780D624}" presName="sibTrans" presStyleCnt="0"/>
      <dgm:spPr/>
    </dgm:pt>
    <dgm:pt modelId="{3061FD93-225E-49CA-B227-79D6DD80B885}" type="pres">
      <dgm:prSet presAssocID="{CA711551-84BA-4F32-85F4-76DE23097D07}" presName="node" presStyleLbl="node1" presStyleIdx="3" presStyleCnt="5">
        <dgm:presLayoutVars>
          <dgm:bulletEnabled val="1"/>
        </dgm:presLayoutVars>
      </dgm:prSet>
      <dgm:spPr/>
    </dgm:pt>
    <dgm:pt modelId="{2C300E17-E0C2-478F-950A-EB374D3B19FE}" type="pres">
      <dgm:prSet presAssocID="{345C43F9-E413-4C7C-A4E7-CA4D22E77826}" presName="sibTrans" presStyleCnt="0"/>
      <dgm:spPr/>
    </dgm:pt>
    <dgm:pt modelId="{461F4F9E-660A-46A0-B0F1-33E11C30ADF0}" type="pres">
      <dgm:prSet presAssocID="{422D35FF-B89E-468D-9DB5-72C8457AAB62}" presName="node" presStyleLbl="node1" presStyleIdx="4" presStyleCnt="5">
        <dgm:presLayoutVars>
          <dgm:bulletEnabled val="1"/>
        </dgm:presLayoutVars>
      </dgm:prSet>
      <dgm:spPr/>
    </dgm:pt>
  </dgm:ptLst>
  <dgm:cxnLst>
    <dgm:cxn modelId="{1490C001-2477-4E79-B819-44A8F1332CDF}" srcId="{3B7488D1-5B6A-4F13-B425-E7D6952209AC}" destId="{422D35FF-B89E-468D-9DB5-72C8457AAB62}" srcOrd="4" destOrd="0" parTransId="{8B1A79A2-84AC-4B9A-BE33-1B6A945BC047}" sibTransId="{5DF112FF-F2BA-405E-8EC0-8D2D7C39B422}"/>
    <dgm:cxn modelId="{2E692C0C-DA12-45EC-A95C-B4E516A9FE79}" type="presOf" srcId="{D589CE62-DA24-41DB-BC96-0D5ACD567298}" destId="{98F24E27-5852-4577-B288-B0BA42448595}" srcOrd="0" destOrd="0" presId="urn:microsoft.com/office/officeart/2005/8/layout/default"/>
    <dgm:cxn modelId="{51231C17-072A-45CF-9A93-B1D70557CD5B}" type="presOf" srcId="{3B7488D1-5B6A-4F13-B425-E7D6952209AC}" destId="{7E7A0FD1-28D6-48BB-A83F-0DFCF4699881}" srcOrd="0" destOrd="0" presId="urn:microsoft.com/office/officeart/2005/8/layout/default"/>
    <dgm:cxn modelId="{CBC00A26-C356-4D82-AC6A-4D47BC119F84}" type="presOf" srcId="{7C027BCA-1F56-4DE6-85E8-6AFC2FF8BF95}" destId="{E6FFE3A3-130C-44E4-BB09-60560313EF95}" srcOrd="0" destOrd="0" presId="urn:microsoft.com/office/officeart/2005/8/layout/default"/>
    <dgm:cxn modelId="{47ED1729-1B58-45B9-8425-FA4553D5FD1D}" srcId="{3B7488D1-5B6A-4F13-B425-E7D6952209AC}" destId="{D589CE62-DA24-41DB-BC96-0D5ACD567298}" srcOrd="2" destOrd="0" parTransId="{4E0DA645-2F25-4BB9-85EB-2C40B9E70515}" sibTransId="{8BCF2678-18B3-40DD-914E-EAF86780D624}"/>
    <dgm:cxn modelId="{0C99695D-DE04-43B0-8941-AF84675B39B6}" type="presOf" srcId="{6CAAAD56-9A07-43E7-B68B-DCE89A10296D}" destId="{0CBEC145-0F8E-44A5-8F46-F556680100A7}" srcOrd="0" destOrd="0" presId="urn:microsoft.com/office/officeart/2005/8/layout/default"/>
    <dgm:cxn modelId="{2DF1D856-594D-42A2-AA1E-02D8B5CDFE96}" srcId="{3B7488D1-5B6A-4F13-B425-E7D6952209AC}" destId="{6CAAAD56-9A07-43E7-B68B-DCE89A10296D}" srcOrd="1" destOrd="0" parTransId="{EA95BFDB-A21C-407F-9FEB-2A746751DB7A}" sibTransId="{21BC31C0-4066-42B6-8D8C-AD1DD1CEEE11}"/>
    <dgm:cxn modelId="{BFD867A2-AD3F-4E70-9336-A376DDF055F9}" type="presOf" srcId="{CA711551-84BA-4F32-85F4-76DE23097D07}" destId="{3061FD93-225E-49CA-B227-79D6DD80B885}" srcOrd="0" destOrd="0" presId="urn:microsoft.com/office/officeart/2005/8/layout/default"/>
    <dgm:cxn modelId="{1334BAA9-320C-4817-B6D0-04243F919BF6}" srcId="{3B7488D1-5B6A-4F13-B425-E7D6952209AC}" destId="{CA711551-84BA-4F32-85F4-76DE23097D07}" srcOrd="3" destOrd="0" parTransId="{D7B02A3B-273E-48E7-B2F6-E31EB758FF52}" sibTransId="{345C43F9-E413-4C7C-A4E7-CA4D22E77826}"/>
    <dgm:cxn modelId="{D4D5AFC8-E219-401A-A721-E0D54C07061B}" type="presOf" srcId="{422D35FF-B89E-468D-9DB5-72C8457AAB62}" destId="{461F4F9E-660A-46A0-B0F1-33E11C30ADF0}" srcOrd="0" destOrd="0" presId="urn:microsoft.com/office/officeart/2005/8/layout/default"/>
    <dgm:cxn modelId="{C4E372D3-8AA0-43B7-812B-DC86EB5B013C}" srcId="{3B7488D1-5B6A-4F13-B425-E7D6952209AC}" destId="{7C027BCA-1F56-4DE6-85E8-6AFC2FF8BF95}" srcOrd="0" destOrd="0" parTransId="{20981385-B954-4126-AC7A-31EFFB508982}" sibTransId="{E40D75A4-67D1-4C0C-94EC-051546D38029}"/>
    <dgm:cxn modelId="{40F0B4DD-1DF0-409E-9186-06DADB9AB7FF}" type="presParOf" srcId="{7E7A0FD1-28D6-48BB-A83F-0DFCF4699881}" destId="{E6FFE3A3-130C-44E4-BB09-60560313EF95}" srcOrd="0" destOrd="0" presId="urn:microsoft.com/office/officeart/2005/8/layout/default"/>
    <dgm:cxn modelId="{A834509A-30A6-4B20-9D5A-53A509BFF57A}" type="presParOf" srcId="{7E7A0FD1-28D6-48BB-A83F-0DFCF4699881}" destId="{CB14FC11-0A3B-4DF7-9920-A574C86AE714}" srcOrd="1" destOrd="0" presId="urn:microsoft.com/office/officeart/2005/8/layout/default"/>
    <dgm:cxn modelId="{039221AC-AA52-4B8D-B945-DE4C3896D78A}" type="presParOf" srcId="{7E7A0FD1-28D6-48BB-A83F-0DFCF4699881}" destId="{0CBEC145-0F8E-44A5-8F46-F556680100A7}" srcOrd="2" destOrd="0" presId="urn:microsoft.com/office/officeart/2005/8/layout/default"/>
    <dgm:cxn modelId="{6A1D1086-80C9-4401-8649-ECC672DF866A}" type="presParOf" srcId="{7E7A0FD1-28D6-48BB-A83F-0DFCF4699881}" destId="{AA328A2F-3E83-4239-8063-F692D79BA08D}" srcOrd="3" destOrd="0" presId="urn:microsoft.com/office/officeart/2005/8/layout/default"/>
    <dgm:cxn modelId="{96B354D1-6A6C-4D2B-9D44-7B35CE70E93F}" type="presParOf" srcId="{7E7A0FD1-28D6-48BB-A83F-0DFCF4699881}" destId="{98F24E27-5852-4577-B288-B0BA42448595}" srcOrd="4" destOrd="0" presId="urn:microsoft.com/office/officeart/2005/8/layout/default"/>
    <dgm:cxn modelId="{130B379D-323D-41BC-B66B-E61BBF857F5D}" type="presParOf" srcId="{7E7A0FD1-28D6-48BB-A83F-0DFCF4699881}" destId="{BFFA93C3-4D52-4A54-920F-9F9D123690A1}" srcOrd="5" destOrd="0" presId="urn:microsoft.com/office/officeart/2005/8/layout/default"/>
    <dgm:cxn modelId="{E5E2FBD3-B81A-4CE9-A3DF-807D2B2908E9}" type="presParOf" srcId="{7E7A0FD1-28D6-48BB-A83F-0DFCF4699881}" destId="{3061FD93-225E-49CA-B227-79D6DD80B885}" srcOrd="6" destOrd="0" presId="urn:microsoft.com/office/officeart/2005/8/layout/default"/>
    <dgm:cxn modelId="{29F535BF-F3BE-4397-A7C9-DF8591DD8CD2}" type="presParOf" srcId="{7E7A0FD1-28D6-48BB-A83F-0DFCF4699881}" destId="{2C300E17-E0C2-478F-950A-EB374D3B19FE}" srcOrd="7" destOrd="0" presId="urn:microsoft.com/office/officeart/2005/8/layout/default"/>
    <dgm:cxn modelId="{DEE3FDA5-60CC-4C22-9F7D-08740254BEED}" type="presParOf" srcId="{7E7A0FD1-28D6-48BB-A83F-0DFCF4699881}" destId="{461F4F9E-660A-46A0-B0F1-33E11C30ADF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8E89A6-8205-4686-8FF2-DFE7E2E1B5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C9BF53B-FD8F-443C-9D81-51ABE91DBD01}">
      <dgm:prSet custT="1"/>
      <dgm:spPr/>
      <dgm:t>
        <a:bodyPr/>
        <a:lstStyle/>
        <a:p>
          <a:pPr algn="ctr"/>
          <a:r>
            <a:rPr lang="en-US" sz="2400" dirty="0" err="1"/>
            <a:t>Tiền</a:t>
          </a:r>
          <a:r>
            <a:rPr lang="en-US" sz="2400" dirty="0"/>
            <a:t> </a:t>
          </a:r>
          <a:r>
            <a:rPr lang="en-US" sz="2400" dirty="0" err="1"/>
            <a:t>sử</a:t>
          </a:r>
          <a:r>
            <a:rPr lang="en-US" sz="2400" dirty="0"/>
            <a:t> </a:t>
          </a:r>
          <a:r>
            <a:rPr lang="en-US" sz="2400" dirty="0" err="1"/>
            <a:t>bệnh</a:t>
          </a:r>
          <a:r>
            <a:rPr lang="en-US" sz="2400" dirty="0"/>
            <a:t> </a:t>
          </a:r>
          <a:r>
            <a:rPr lang="en-US" sz="2400" dirty="0" err="1"/>
            <a:t>tâm</a:t>
          </a:r>
          <a:r>
            <a:rPr lang="en-US" sz="2400" dirty="0"/>
            <a:t> </a:t>
          </a:r>
          <a:r>
            <a:rPr lang="en-US" sz="2400" dirty="0" err="1"/>
            <a:t>thần</a:t>
          </a:r>
          <a:endParaRPr lang="en-US" sz="2400" dirty="0"/>
        </a:p>
        <a:p>
          <a:pPr algn="ctr"/>
          <a:r>
            <a:rPr lang="en-US" sz="2400" dirty="0"/>
            <a:t>(Past psychiatric history)</a:t>
          </a:r>
        </a:p>
      </dgm:t>
    </dgm:pt>
    <dgm:pt modelId="{DFF7C077-747C-4498-8EE1-DCB9094E534A}" type="parTrans" cxnId="{A5E18BA8-8513-4824-A0AE-A6C0A3D3FC4F}">
      <dgm:prSet/>
      <dgm:spPr/>
      <dgm:t>
        <a:bodyPr/>
        <a:lstStyle/>
        <a:p>
          <a:endParaRPr lang="en-US"/>
        </a:p>
      </dgm:t>
    </dgm:pt>
    <dgm:pt modelId="{C5A5D4C1-A823-4E06-BB51-1145FD0F0BFB}" type="sibTrans" cxnId="{A5E18BA8-8513-4824-A0AE-A6C0A3D3FC4F}">
      <dgm:prSet/>
      <dgm:spPr/>
      <dgm:t>
        <a:bodyPr/>
        <a:lstStyle/>
        <a:p>
          <a:endParaRPr lang="en-US"/>
        </a:p>
      </dgm:t>
    </dgm:pt>
    <dgm:pt modelId="{B6BE756C-9855-4CEB-920B-EEA963AAA898}">
      <dgm:prSet custT="1"/>
      <dgm:spPr/>
      <dgm:t>
        <a:bodyPr/>
        <a:lstStyle/>
        <a:p>
          <a:pPr>
            <a:buFont typeface="+mj-lt"/>
            <a:buAutoNum type="arabicParenR"/>
          </a:pPr>
          <a:r>
            <a:rPr lang="en-US" sz="2200" dirty="0" err="1">
              <a:latin typeface="Times New Roman" panose="02020603050405020304" pitchFamily="18" charset="0"/>
              <a:cs typeface="Times New Roman" panose="02020603050405020304" pitchFamily="18" charset="0"/>
            </a:rPr>
            <a:t>Mô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triệu</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chứng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chúng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xảy</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tồn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bao </a:t>
          </a:r>
          <a:r>
            <a:rPr lang="en-US" sz="2200" dirty="0" err="1">
              <a:latin typeface="Times New Roman" panose="02020603050405020304" pitchFamily="18" charset="0"/>
              <a:cs typeface="Times New Roman" panose="02020603050405020304" pitchFamily="18" charset="0"/>
            </a:rPr>
            <a:t>lâu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nghiêm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trọng</a:t>
          </a:r>
          <a:endParaRPr lang="en-US" sz="2200" dirty="0">
            <a:latin typeface="Times New Roman" panose="02020603050405020304" pitchFamily="18" charset="0"/>
            <a:cs typeface="Times New Roman" panose="02020603050405020304" pitchFamily="18" charset="0"/>
          </a:endParaRPr>
        </a:p>
      </dgm:t>
    </dgm:pt>
    <dgm:pt modelId="{5515A812-BAAD-4B5E-A794-776010DA3857}" type="parTrans" cxnId="{8C5E07D5-5C5E-4294-90C1-80D0B1798633}">
      <dgm:prSet/>
      <dgm:spPr/>
      <dgm:t>
        <a:bodyPr/>
        <a:lstStyle/>
        <a:p>
          <a:endParaRPr lang="vi-VN"/>
        </a:p>
      </dgm:t>
    </dgm:pt>
    <dgm:pt modelId="{5DFD3B60-42A2-4647-B293-2ADCA87425AE}" type="sibTrans" cxnId="{8C5E07D5-5C5E-4294-90C1-80D0B1798633}">
      <dgm:prSet/>
      <dgm:spPr/>
      <dgm:t>
        <a:bodyPr/>
        <a:lstStyle/>
        <a:p>
          <a:endParaRPr lang="vi-VN"/>
        </a:p>
      </dgm:t>
    </dgm:pt>
    <dgm:pt modelId="{E7A83128-2E84-47B6-8F59-24260B518AC8}">
      <dgm:prSet custT="1"/>
      <dgm:spPr/>
      <dgm:t>
        <a:bodyPr/>
        <a:lstStyle/>
        <a:p>
          <a:pPr>
            <a:buFont typeface="Wingdings" panose="05000000000000000000" pitchFamily="2" charset="2"/>
            <a:buChar char="ü"/>
          </a:pPr>
          <a:r>
            <a:rPr lang="en-US" sz="2200" i="1" dirty="0" err="1">
              <a:latin typeface="Times New Roman" panose="02020603050405020304" pitchFamily="18" charset="0"/>
              <a:cs typeface="Times New Roman" panose="02020603050405020304" pitchFamily="18" charset="0"/>
            </a:rPr>
            <a:t>điều</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trị</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ngoại</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trú</a:t>
          </a:r>
          <a:r>
            <a:rPr lang="en-US" sz="2200" i="1"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tâm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nhóm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cặp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chồng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đình</a:t>
          </a:r>
          <a:r>
            <a:rPr lang="en-US" sz="2200" dirty="0">
              <a:latin typeface="Times New Roman" panose="02020603050405020304" pitchFamily="18" charset="0"/>
              <a:cs typeface="Times New Roman" panose="02020603050405020304" pitchFamily="18" charset="0"/>
            </a:rPr>
            <a:t>), </a:t>
          </a:r>
        </a:p>
      </dgm:t>
    </dgm:pt>
    <dgm:pt modelId="{EAC1B280-E50D-4B9E-9E88-A4D2523EAA67}" type="parTrans" cxnId="{F9FD2284-1D13-46F9-A4A5-BDF2F78E6141}">
      <dgm:prSet/>
      <dgm:spPr/>
      <dgm:t>
        <a:bodyPr/>
        <a:lstStyle/>
        <a:p>
          <a:endParaRPr lang="vi-VN"/>
        </a:p>
      </dgm:t>
    </dgm:pt>
    <dgm:pt modelId="{ABD85B31-C81A-47B8-A37E-7E8771036AC9}" type="sibTrans" cxnId="{F9FD2284-1D13-46F9-A4A5-BDF2F78E6141}">
      <dgm:prSet/>
      <dgm:spPr/>
      <dgm:t>
        <a:bodyPr/>
        <a:lstStyle/>
        <a:p>
          <a:endParaRPr lang="vi-VN"/>
        </a:p>
      </dgm:t>
    </dgm:pt>
    <dgm:pt modelId="{0CA36AFB-16B6-4EC9-B907-C00F11DB7EB0}">
      <dgm:prSet custT="1"/>
      <dgm:spPr/>
      <dgm:t>
        <a:bodyPr/>
        <a:lstStyle/>
        <a:p>
          <a:pPr>
            <a:buFont typeface="Wingdings" panose="05000000000000000000" pitchFamily="2" charset="2"/>
            <a:buChar char="ü"/>
          </a:pPr>
          <a:r>
            <a:rPr lang="en-US" sz="2200" i="1" dirty="0" err="1">
              <a:latin typeface="Times New Roman" panose="02020603050405020304" pitchFamily="18" charset="0"/>
              <a:cs typeface="Times New Roman" panose="02020603050405020304" pitchFamily="18" charset="0"/>
            </a:rPr>
            <a:t>điều</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trị</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nội</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trú</a:t>
          </a:r>
          <a:r>
            <a:rPr lang="en-US" sz="2200" i="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cả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gì</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trú</a:t>
          </a:r>
          <a:r>
            <a:rPr lang="en-US" sz="2200" dirty="0">
              <a:latin typeface="Times New Roman" panose="02020603050405020304" pitchFamily="18" charset="0"/>
              <a:cs typeface="Times New Roman" panose="02020603050405020304" pitchFamily="18" charset="0"/>
            </a:rPr>
            <a:t>, </a:t>
          </a:r>
        </a:p>
      </dgm:t>
    </dgm:pt>
    <dgm:pt modelId="{586BB553-DACE-40D9-8EC1-3B37B228D4AF}" type="parTrans" cxnId="{8ACC1942-B42B-4679-BF1F-74E3FFA830C6}">
      <dgm:prSet/>
      <dgm:spPr/>
      <dgm:t>
        <a:bodyPr/>
        <a:lstStyle/>
        <a:p>
          <a:endParaRPr lang="vi-VN"/>
        </a:p>
      </dgm:t>
    </dgm:pt>
    <dgm:pt modelId="{C0BFECDF-F0D1-46F9-8A4A-A066A4E0FA73}" type="sibTrans" cxnId="{8ACC1942-B42B-4679-BF1F-74E3FFA830C6}">
      <dgm:prSet/>
      <dgm:spPr/>
      <dgm:t>
        <a:bodyPr/>
        <a:lstStyle/>
        <a:p>
          <a:endParaRPr lang="vi-VN"/>
        </a:p>
      </dgm:t>
    </dgm:pt>
    <dgm:pt modelId="{D8362057-9FF5-434B-BF7B-07DB9A8E529F}">
      <dgm:prSet custT="1"/>
      <dgm:spPr/>
      <dgm:t>
        <a:bodyPr/>
        <a:lstStyle/>
        <a:p>
          <a:pPr>
            <a:buFont typeface="Wingdings" panose="05000000000000000000" pitchFamily="2" charset="2"/>
            <a:buChar char="ü"/>
          </a:pPr>
          <a:r>
            <a:rPr lang="en-US" sz="2200" i="1" dirty="0" err="1">
              <a:latin typeface="Times New Roman" panose="02020603050405020304" pitchFamily="18" charset="0"/>
              <a:cs typeface="Times New Roman" panose="02020603050405020304" pitchFamily="18" charset="0"/>
            </a:rPr>
            <a:t>các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hình</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thức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điều</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trị</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p>
      </dgm:t>
    </dgm:pt>
    <dgm:pt modelId="{AE4434E7-E11A-4D3C-88DC-9E7CE23368A4}" type="parTrans" cxnId="{D0177818-ECAC-446C-B9F8-B6BCFD1DC8AF}">
      <dgm:prSet/>
      <dgm:spPr/>
      <dgm:t>
        <a:bodyPr/>
        <a:lstStyle/>
        <a:p>
          <a:endParaRPr lang="vi-VN"/>
        </a:p>
      </dgm:t>
    </dgm:pt>
    <dgm:pt modelId="{0933DFD9-8B1A-4B29-B318-56E78FED5755}" type="sibTrans" cxnId="{D0177818-ECAC-446C-B9F8-B6BCFD1DC8AF}">
      <dgm:prSet/>
      <dgm:spPr/>
      <dgm:t>
        <a:bodyPr/>
        <a:lstStyle/>
        <a:p>
          <a:endParaRPr lang="vi-VN"/>
        </a:p>
      </dgm:t>
    </dgm:pt>
    <dgm:pt modelId="{634C26C6-3EA9-4D57-8F31-21EC0BE066FD}">
      <dgm:prSet custT="1"/>
      <dgm:spPr/>
      <dgm:t>
        <a:bodyPr/>
        <a:lstStyle/>
        <a:p>
          <a:pPr>
            <a:buFont typeface="Wingdings" panose="05000000000000000000" pitchFamily="2" charset="2"/>
            <a:buChar char="ü"/>
          </a:pPr>
          <a:r>
            <a:rPr lang="en-US" sz="2200" dirty="0" err="1">
              <a:latin typeface="Times New Roman" panose="02020603050405020304" pitchFamily="18" charset="0"/>
              <a:cs typeface="Times New Roman" panose="02020603050405020304" pitchFamily="18" charset="0"/>
            </a:rPr>
            <a:t>Thuốc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(electroconvulsive therapy),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vi-VN" sz="2200" b="0" i="0" dirty="0">
              <a:latin typeface="Times New Roman" panose="02020603050405020304" pitchFamily="18" charset="0"/>
              <a:cs typeface="Times New Roman" panose="02020603050405020304" pitchFamily="18" charset="0"/>
            </a:rPr>
            <a:t>light therapy</a:t>
          </a:r>
          <a:r>
            <a:rPr lang="en-US" sz="2200" b="0" i="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dgm:t>
    </dgm:pt>
    <dgm:pt modelId="{488AAD9D-545B-442E-A68C-203537BD3B8E}" type="parTrans" cxnId="{774B9392-6162-4FFD-A823-3B113EE51EE6}">
      <dgm:prSet/>
      <dgm:spPr/>
      <dgm:t>
        <a:bodyPr/>
        <a:lstStyle/>
        <a:p>
          <a:endParaRPr lang="vi-VN"/>
        </a:p>
      </dgm:t>
    </dgm:pt>
    <dgm:pt modelId="{BF42DCD7-B632-4855-8243-CA5E245FFF24}" type="sibTrans" cxnId="{774B9392-6162-4FFD-A823-3B113EE51EE6}">
      <dgm:prSet/>
      <dgm:spPr/>
      <dgm:t>
        <a:bodyPr/>
        <a:lstStyle/>
        <a:p>
          <a:endParaRPr lang="vi-VN"/>
        </a:p>
      </dgm:t>
    </dgm:pt>
    <dgm:pt modelId="{1CCA64D6-F53C-4FF2-BD84-044BE2DBFAC7}">
      <dgm:prSet custT="1"/>
      <dgm:spPr/>
      <dgm:t>
        <a:bodyPr/>
        <a:lstStyle/>
        <a:p>
          <a:pPr>
            <a:buFont typeface="+mj-lt"/>
            <a:buAutoNum type="arabicParenR"/>
          </a:pPr>
          <a:r>
            <a:rPr lang="en-US" sz="2200" dirty="0" err="1">
              <a:latin typeface="Times New Roman" panose="02020603050405020304" pitchFamily="18" charset="0"/>
              <a:cs typeface="Times New Roman" panose="02020603050405020304" pitchFamily="18" charset="0"/>
            </a:rPr>
            <a:t>Mô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tả</a:t>
          </a:r>
          <a:r>
            <a:rPr lang="en-US" sz="2200"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điều</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trị</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bao </a:t>
          </a:r>
          <a:r>
            <a:rPr lang="en-US" sz="2200" dirty="0" err="1">
              <a:latin typeface="Times New Roman" panose="02020603050405020304" pitchFamily="18" charset="0"/>
              <a:cs typeface="Times New Roman" panose="02020603050405020304" pitchFamily="18" charset="0"/>
            </a:rPr>
            <a:t>gồm</a:t>
          </a:r>
          <a:r>
            <a:rPr lang="en-US" sz="2200" dirty="0">
              <a:latin typeface="Times New Roman" panose="02020603050405020304" pitchFamily="18" charset="0"/>
              <a:cs typeface="Times New Roman" panose="02020603050405020304" pitchFamily="18" charset="0"/>
            </a:rPr>
            <a:t>:</a:t>
          </a:r>
        </a:p>
      </dgm:t>
    </dgm:pt>
    <dgm:pt modelId="{2824A0AF-B3F7-4005-9A14-5F17CB00EEF9}" type="parTrans" cxnId="{9C6B9443-3A12-4674-BF6B-A03B18C02885}">
      <dgm:prSet/>
      <dgm:spPr/>
      <dgm:t>
        <a:bodyPr/>
        <a:lstStyle/>
        <a:p>
          <a:endParaRPr lang="vi-VN"/>
        </a:p>
      </dgm:t>
    </dgm:pt>
    <dgm:pt modelId="{D512DE57-3669-4EAB-A46B-BAAC686F8A37}" type="sibTrans" cxnId="{9C6B9443-3A12-4674-BF6B-A03B18C02885}">
      <dgm:prSet/>
      <dgm:spPr/>
      <dgm:t>
        <a:bodyPr/>
        <a:lstStyle/>
        <a:p>
          <a:endParaRPr lang="vi-VN"/>
        </a:p>
      </dgm:t>
    </dgm:pt>
    <dgm:pt modelId="{8A4F9AEB-162B-430E-B6B0-5C866AB3BDB3}">
      <dgm:prSet custT="1"/>
      <dgm:spPr/>
      <dgm:t>
        <a:bodyPr/>
        <a:lstStyle/>
        <a:p>
          <a:pPr>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Thu </a:t>
          </a:r>
          <a:r>
            <a:rPr lang="en-US" sz="2200" dirty="0" err="1">
              <a:latin typeface="Times New Roman" panose="02020603050405020304" pitchFamily="18" charset="0"/>
              <a:cs typeface="Times New Roman" panose="02020603050405020304" pitchFamily="18" charset="0"/>
            </a:rPr>
            <a:t>thập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bệnh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tâm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mắc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chúng</a:t>
          </a:r>
          <a:r>
            <a:rPr lang="en-US" sz="2200" dirty="0">
              <a:latin typeface="Times New Roman" panose="02020603050405020304" pitchFamily="18" charset="0"/>
              <a:cs typeface="Times New Roman" panose="02020603050405020304" pitchFamily="18" charset="0"/>
            </a:rPr>
            <a:t> bao </a:t>
          </a:r>
          <a:r>
            <a:rPr lang="en-US" sz="2200" dirty="0" err="1">
              <a:latin typeface="Times New Roman" panose="02020603050405020304" pitchFamily="18" charset="0"/>
              <a:cs typeface="Times New Roman" panose="02020603050405020304" pitchFamily="18" charset="0"/>
            </a:rPr>
            <a:t>gồm</a:t>
          </a:r>
          <a:r>
            <a:rPr lang="en-US" sz="2200" dirty="0">
              <a:latin typeface="Times New Roman" panose="02020603050405020304" pitchFamily="18" charset="0"/>
              <a:cs typeface="Times New Roman" panose="02020603050405020304" pitchFamily="18" charset="0"/>
            </a:rPr>
            <a:t>:</a:t>
          </a:r>
        </a:p>
      </dgm:t>
    </dgm:pt>
    <dgm:pt modelId="{CA186EB9-1DCF-4145-B20B-F7025CE3324F}" type="sibTrans" cxnId="{4D8582CE-8DFE-47D4-AF09-6DFBE2A7831E}">
      <dgm:prSet/>
      <dgm:spPr/>
      <dgm:t>
        <a:bodyPr/>
        <a:lstStyle/>
        <a:p>
          <a:endParaRPr lang="en-US"/>
        </a:p>
      </dgm:t>
    </dgm:pt>
    <dgm:pt modelId="{D71CA00F-4EFE-42C2-A189-D645CDBCFCDD}" type="parTrans" cxnId="{4D8582CE-8DFE-47D4-AF09-6DFBE2A7831E}">
      <dgm:prSet/>
      <dgm:spPr/>
      <dgm:t>
        <a:bodyPr/>
        <a:lstStyle/>
        <a:p>
          <a:endParaRPr lang="en-US"/>
        </a:p>
      </dgm:t>
    </dgm:pt>
    <dgm:pt modelId="{5170A0E9-D792-4C7B-A05F-6AEEFCF925C9}">
      <dgm:prSet custT="1"/>
      <dgm:spPr/>
      <dgm:t>
        <a:bodyPr/>
        <a:lstStyle/>
        <a:p>
          <a:pPr>
            <a:buFont typeface="Wingdings" panose="05000000000000000000" pitchFamily="2" charset="2"/>
            <a:buChar char="ü"/>
          </a:pPr>
          <a:r>
            <a:rPr lang="en-US" sz="2200" dirty="0" err="1">
              <a:latin typeface="Times New Roman" panose="02020603050405020304" pitchFamily="18" charset="0"/>
              <a:cs typeface="Times New Roman" panose="02020603050405020304" pitchFamily="18" charset="0"/>
            </a:rPr>
            <a:t>đáp</a:t>
          </a:r>
          <a:r>
            <a:rPr lang="en-US" sz="2200"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ứng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điều</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trị</a:t>
          </a:r>
          <a:r>
            <a:rPr lang="en-US" sz="2200" i="1"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ntn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tác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dụng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phụ</a:t>
          </a:r>
          <a:r>
            <a:rPr lang="en-US" sz="2200" i="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hay </a:t>
          </a:r>
          <a:r>
            <a:rPr lang="en-US" sz="2200" dirty="0" err="1">
              <a:latin typeface="Times New Roman" panose="02020603050405020304" pitchFamily="18" charset="0"/>
              <a:cs typeface="Times New Roman" panose="02020603050405020304" pitchFamily="18" charset="0"/>
            </a:rPr>
            <a:t>không</a:t>
          </a:r>
          <a:endParaRPr lang="en-US" sz="2200" dirty="0">
            <a:latin typeface="Times New Roman" panose="02020603050405020304" pitchFamily="18" charset="0"/>
            <a:cs typeface="Times New Roman" panose="02020603050405020304" pitchFamily="18" charset="0"/>
          </a:endParaRPr>
        </a:p>
      </dgm:t>
    </dgm:pt>
    <dgm:pt modelId="{3FC0615B-FEDB-4BC2-9308-80FC9EABF77F}" type="parTrans" cxnId="{2DFC9470-40A4-45C6-9693-BE09BAC85C21}">
      <dgm:prSet/>
      <dgm:spPr/>
      <dgm:t>
        <a:bodyPr/>
        <a:lstStyle/>
        <a:p>
          <a:endParaRPr lang="vi-VN"/>
        </a:p>
      </dgm:t>
    </dgm:pt>
    <dgm:pt modelId="{6B8DCBEB-78B9-48A2-846D-D521DA589BEC}" type="sibTrans" cxnId="{2DFC9470-40A4-45C6-9693-BE09BAC85C21}">
      <dgm:prSet/>
      <dgm:spPr/>
      <dgm:t>
        <a:bodyPr/>
        <a:lstStyle/>
        <a:p>
          <a:endParaRPr lang="vi-VN"/>
        </a:p>
      </dgm:t>
    </dgm:pt>
    <dgm:pt modelId="{6EBC5586-9535-407D-89CC-9A3CC5D601B0}" type="pres">
      <dgm:prSet presAssocID="{3E8E89A6-8205-4686-8FF2-DFE7E2E1B54B}" presName="linear" presStyleCnt="0">
        <dgm:presLayoutVars>
          <dgm:animLvl val="lvl"/>
          <dgm:resizeHandles val="exact"/>
        </dgm:presLayoutVars>
      </dgm:prSet>
      <dgm:spPr/>
    </dgm:pt>
    <dgm:pt modelId="{5079B481-35DC-4171-8B24-66AA51B2A2B8}" type="pres">
      <dgm:prSet presAssocID="{4C9BF53B-FD8F-443C-9D81-51ABE91DBD01}" presName="parentText" presStyleLbl="node1" presStyleIdx="0" presStyleCnt="1" custLinFactNeighborX="-50201" custLinFactNeighborY="-6182">
        <dgm:presLayoutVars>
          <dgm:chMax val="0"/>
          <dgm:bulletEnabled val="1"/>
        </dgm:presLayoutVars>
      </dgm:prSet>
      <dgm:spPr/>
    </dgm:pt>
    <dgm:pt modelId="{6E1688F4-B6B9-4437-A40F-E23C3AAFF857}" type="pres">
      <dgm:prSet presAssocID="{4C9BF53B-FD8F-443C-9D81-51ABE91DBD01}" presName="childText" presStyleLbl="revTx" presStyleIdx="0" presStyleCnt="1" custLinFactNeighborX="-36844" custLinFactNeighborY="-2781">
        <dgm:presLayoutVars>
          <dgm:bulletEnabled val="1"/>
        </dgm:presLayoutVars>
      </dgm:prSet>
      <dgm:spPr/>
    </dgm:pt>
  </dgm:ptLst>
  <dgm:cxnLst>
    <dgm:cxn modelId="{783C2002-9B86-4CB8-B238-D8EC3CE20581}" type="presOf" srcId="{3E8E89A6-8205-4686-8FF2-DFE7E2E1B54B}" destId="{6EBC5586-9535-407D-89CC-9A3CC5D601B0}" srcOrd="0" destOrd="0" presId="urn:microsoft.com/office/officeart/2005/8/layout/vList2"/>
    <dgm:cxn modelId="{D0177818-ECAC-446C-B9F8-B6BCFD1DC8AF}" srcId="{4C9BF53B-FD8F-443C-9D81-51ABE91DBD01}" destId="{D8362057-9FF5-434B-BF7B-07DB9A8E529F}" srcOrd="5" destOrd="0" parTransId="{AE4434E7-E11A-4D3C-88DC-9E7CE23368A4}" sibTransId="{0933DFD9-8B1A-4B29-B318-56E78FED5755}"/>
    <dgm:cxn modelId="{2C11D433-6103-4BC6-B2AB-24BAFD3E0CD5}" type="presOf" srcId="{1CCA64D6-F53C-4FF2-BD84-044BE2DBFAC7}" destId="{6E1688F4-B6B9-4437-A40F-E23C3AAFF857}" srcOrd="0" destOrd="2" presId="urn:microsoft.com/office/officeart/2005/8/layout/vList2"/>
    <dgm:cxn modelId="{8ACC1942-B42B-4679-BF1F-74E3FFA830C6}" srcId="{4C9BF53B-FD8F-443C-9D81-51ABE91DBD01}" destId="{0CA36AFB-16B6-4EC9-B907-C00F11DB7EB0}" srcOrd="4" destOrd="0" parTransId="{586BB553-DACE-40D9-8EC1-3B37B228D4AF}" sibTransId="{C0BFECDF-F0D1-46F9-8A4A-A066A4E0FA73}"/>
    <dgm:cxn modelId="{9C6B9443-3A12-4674-BF6B-A03B18C02885}" srcId="{4C9BF53B-FD8F-443C-9D81-51ABE91DBD01}" destId="{1CCA64D6-F53C-4FF2-BD84-044BE2DBFAC7}" srcOrd="2" destOrd="0" parTransId="{2824A0AF-B3F7-4005-9A14-5F17CB00EEF9}" sibTransId="{D512DE57-3669-4EAB-A46B-BAAC686F8A37}"/>
    <dgm:cxn modelId="{C25C756A-37C3-4763-A0F6-47C34367A946}" type="presOf" srcId="{634C26C6-3EA9-4D57-8F31-21EC0BE066FD}" destId="{6E1688F4-B6B9-4437-A40F-E23C3AAFF857}" srcOrd="0" destOrd="6" presId="urn:microsoft.com/office/officeart/2005/8/layout/vList2"/>
    <dgm:cxn modelId="{2DFC9470-40A4-45C6-9693-BE09BAC85C21}" srcId="{4C9BF53B-FD8F-443C-9D81-51ABE91DBD01}" destId="{5170A0E9-D792-4C7B-A05F-6AEEFCF925C9}" srcOrd="7" destOrd="0" parTransId="{3FC0615B-FEDB-4BC2-9308-80FC9EABF77F}" sibTransId="{6B8DCBEB-78B9-48A2-846D-D521DA589BEC}"/>
    <dgm:cxn modelId="{F9FD2284-1D13-46F9-A4A5-BDF2F78E6141}" srcId="{4C9BF53B-FD8F-443C-9D81-51ABE91DBD01}" destId="{E7A83128-2E84-47B6-8F59-24260B518AC8}" srcOrd="3" destOrd="0" parTransId="{EAC1B280-E50D-4B9E-9E88-A4D2523EAA67}" sibTransId="{ABD85B31-C81A-47B8-A37E-7E8771036AC9}"/>
    <dgm:cxn modelId="{B987EC86-9A0A-474D-9769-82B8865E883A}" type="presOf" srcId="{4C9BF53B-FD8F-443C-9D81-51ABE91DBD01}" destId="{5079B481-35DC-4171-8B24-66AA51B2A2B8}" srcOrd="0" destOrd="0" presId="urn:microsoft.com/office/officeart/2005/8/layout/vList2"/>
    <dgm:cxn modelId="{774B9392-6162-4FFD-A823-3B113EE51EE6}" srcId="{4C9BF53B-FD8F-443C-9D81-51ABE91DBD01}" destId="{634C26C6-3EA9-4D57-8F31-21EC0BE066FD}" srcOrd="6" destOrd="0" parTransId="{488AAD9D-545B-442E-A68C-203537BD3B8E}" sibTransId="{BF42DCD7-B632-4855-8243-CA5E245FFF24}"/>
    <dgm:cxn modelId="{7815179F-D374-4A74-9A16-A8592194DA7F}" type="presOf" srcId="{B6BE756C-9855-4CEB-920B-EEA963AAA898}" destId="{6E1688F4-B6B9-4437-A40F-E23C3AAFF857}" srcOrd="0" destOrd="1" presId="urn:microsoft.com/office/officeart/2005/8/layout/vList2"/>
    <dgm:cxn modelId="{DEF495A5-5C7E-4134-90A0-6C2C41397B10}" type="presOf" srcId="{D8362057-9FF5-434B-BF7B-07DB9A8E529F}" destId="{6E1688F4-B6B9-4437-A40F-E23C3AAFF857}" srcOrd="0" destOrd="5" presId="urn:microsoft.com/office/officeart/2005/8/layout/vList2"/>
    <dgm:cxn modelId="{A5E18BA8-8513-4824-A0AE-A6C0A3D3FC4F}" srcId="{3E8E89A6-8205-4686-8FF2-DFE7E2E1B54B}" destId="{4C9BF53B-FD8F-443C-9D81-51ABE91DBD01}" srcOrd="0" destOrd="0" parTransId="{DFF7C077-747C-4498-8EE1-DCB9094E534A}" sibTransId="{C5A5D4C1-A823-4E06-BB51-1145FD0F0BFB}"/>
    <dgm:cxn modelId="{7D5D1BB3-385D-4136-A445-28FA88BEF952}" type="presOf" srcId="{E7A83128-2E84-47B6-8F59-24260B518AC8}" destId="{6E1688F4-B6B9-4437-A40F-E23C3AAFF857}" srcOrd="0" destOrd="3" presId="urn:microsoft.com/office/officeart/2005/8/layout/vList2"/>
    <dgm:cxn modelId="{D2D3A4B4-6199-40AB-A74B-A6D0F86807E9}" type="presOf" srcId="{0CA36AFB-16B6-4EC9-B907-C00F11DB7EB0}" destId="{6E1688F4-B6B9-4437-A40F-E23C3AAFF857}" srcOrd="0" destOrd="4" presId="urn:microsoft.com/office/officeart/2005/8/layout/vList2"/>
    <dgm:cxn modelId="{131B8ACA-C01C-473B-A469-2D09617A488D}" type="presOf" srcId="{8A4F9AEB-162B-430E-B6B0-5C866AB3BDB3}" destId="{6E1688F4-B6B9-4437-A40F-E23C3AAFF857}" srcOrd="0" destOrd="0" presId="urn:microsoft.com/office/officeart/2005/8/layout/vList2"/>
    <dgm:cxn modelId="{4D8582CE-8DFE-47D4-AF09-6DFBE2A7831E}" srcId="{4C9BF53B-FD8F-443C-9D81-51ABE91DBD01}" destId="{8A4F9AEB-162B-430E-B6B0-5C866AB3BDB3}" srcOrd="0" destOrd="0" parTransId="{D71CA00F-4EFE-42C2-A189-D645CDBCFCDD}" sibTransId="{CA186EB9-1DCF-4145-B20B-F7025CE3324F}"/>
    <dgm:cxn modelId="{8C5E07D5-5C5E-4294-90C1-80D0B1798633}" srcId="{4C9BF53B-FD8F-443C-9D81-51ABE91DBD01}" destId="{B6BE756C-9855-4CEB-920B-EEA963AAA898}" srcOrd="1" destOrd="0" parTransId="{5515A812-BAAD-4B5E-A794-776010DA3857}" sibTransId="{5DFD3B60-42A2-4647-B293-2ADCA87425AE}"/>
    <dgm:cxn modelId="{7FCA6BD7-3EF3-4F43-8897-2539444F6426}" type="presOf" srcId="{5170A0E9-D792-4C7B-A05F-6AEEFCF925C9}" destId="{6E1688F4-B6B9-4437-A40F-E23C3AAFF857}" srcOrd="0" destOrd="7" presId="urn:microsoft.com/office/officeart/2005/8/layout/vList2"/>
    <dgm:cxn modelId="{2BDD564B-B376-4E94-A342-666C3A0D546E}" type="presParOf" srcId="{6EBC5586-9535-407D-89CC-9A3CC5D601B0}" destId="{5079B481-35DC-4171-8B24-66AA51B2A2B8}" srcOrd="0" destOrd="0" presId="urn:microsoft.com/office/officeart/2005/8/layout/vList2"/>
    <dgm:cxn modelId="{AD425E8D-D1F3-483C-A2B5-784490FE0BB1}" type="presParOf" srcId="{6EBC5586-9535-407D-89CC-9A3CC5D601B0}" destId="{6E1688F4-B6B9-4437-A40F-E23C3AAFF85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8E89A6-8205-4686-8FF2-DFE7E2E1B5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C9BF53B-FD8F-443C-9D81-51ABE91DBD01}">
      <dgm:prSet custT="1"/>
      <dgm:spPr/>
      <dgm:t>
        <a:bodyPr/>
        <a:lstStyle/>
        <a:p>
          <a:pPr algn="ctr"/>
          <a:r>
            <a:rPr lang="en-US" sz="2400" dirty="0" err="1"/>
            <a:t>Tiền</a:t>
          </a:r>
          <a:r>
            <a:rPr lang="en-US" sz="2400" dirty="0"/>
            <a:t> </a:t>
          </a:r>
          <a:r>
            <a:rPr lang="en-US" sz="2400" dirty="0" err="1"/>
            <a:t>sử</a:t>
          </a:r>
          <a:r>
            <a:rPr lang="en-US" sz="2400" dirty="0"/>
            <a:t> </a:t>
          </a:r>
          <a:r>
            <a:rPr lang="en-US" sz="2400" dirty="0" err="1"/>
            <a:t>sử</a:t>
          </a:r>
          <a:r>
            <a:rPr lang="en-US" sz="2400" dirty="0"/>
            <a:t> </a:t>
          </a:r>
          <a:r>
            <a:rPr lang="en-US" sz="2400" dirty="0" err="1"/>
            <a:t>dụng</a:t>
          </a:r>
          <a:r>
            <a:rPr lang="en-US" sz="2400" dirty="0"/>
            <a:t>/</a:t>
          </a:r>
          <a:r>
            <a:rPr lang="en-US" sz="2400" dirty="0" err="1"/>
            <a:t>lạm</a:t>
          </a:r>
          <a:r>
            <a:rPr lang="en-US" sz="2400" dirty="0"/>
            <a:t> </a:t>
          </a:r>
          <a:r>
            <a:rPr lang="en-US" sz="2400" dirty="0" err="1"/>
            <a:t>dụng</a:t>
          </a:r>
          <a:r>
            <a:rPr lang="en-US" sz="2400" dirty="0"/>
            <a:t> </a:t>
          </a:r>
          <a:r>
            <a:rPr lang="en-US" sz="2400" dirty="0" err="1"/>
            <a:t>chất</a:t>
          </a:r>
          <a:endParaRPr lang="en-US" sz="2400" dirty="0"/>
        </a:p>
        <a:p>
          <a:pPr algn="ctr"/>
          <a:r>
            <a:rPr lang="en-US" sz="2400" dirty="0"/>
            <a:t>(substance use/abuse)</a:t>
          </a:r>
        </a:p>
      </dgm:t>
    </dgm:pt>
    <dgm:pt modelId="{DFF7C077-747C-4498-8EE1-DCB9094E534A}" type="parTrans" cxnId="{A5E18BA8-8513-4824-A0AE-A6C0A3D3FC4F}">
      <dgm:prSet/>
      <dgm:spPr/>
      <dgm:t>
        <a:bodyPr/>
        <a:lstStyle/>
        <a:p>
          <a:endParaRPr lang="en-US"/>
        </a:p>
      </dgm:t>
    </dgm:pt>
    <dgm:pt modelId="{C5A5D4C1-A823-4E06-BB51-1145FD0F0BFB}" type="sibTrans" cxnId="{A5E18BA8-8513-4824-A0AE-A6C0A3D3FC4F}">
      <dgm:prSet/>
      <dgm:spPr/>
      <dgm:t>
        <a:bodyPr/>
        <a:lstStyle/>
        <a:p>
          <a:endParaRPr lang="en-US"/>
        </a:p>
      </dgm:t>
    </dgm:pt>
    <dgm:pt modelId="{8A4F9AEB-162B-430E-B6B0-5C866AB3BDB3}">
      <dgm:prSet custT="1"/>
      <dgm:spPr/>
      <dgm:t>
        <a:bodyPr/>
        <a:lstStyle/>
        <a:p>
          <a:pPr marL="171450" lvl="1" indent="0" algn="l" defTabSz="800100">
            <a:lnSpc>
              <a:spcPct val="90000"/>
            </a:lnSpc>
            <a:spcBef>
              <a:spcPct val="0"/>
            </a:spcBef>
            <a:spcAft>
              <a:spcPct val="20000"/>
            </a:spcAft>
            <a:buFont typeface="Symbol" panose="05050102010706020507" pitchFamily="18" charset="2"/>
            <a:buChar char=""/>
          </a:pPr>
          <a:r>
            <a:rPr lang="en-US" sz="1800" kern="1200" dirty="0" err="1"/>
            <a:t>phong</a:t>
          </a:r>
          <a:r>
            <a:rPr lang="en-US" sz="1800" kern="1200" dirty="0"/>
            <a:t> </a:t>
          </a:r>
          <a:r>
            <a:rPr lang="en-US" sz="1800" kern="1200" dirty="0" err="1"/>
            <a:t>cách</a:t>
          </a:r>
          <a:r>
            <a:rPr lang="en-US" sz="1800" kern="1200" dirty="0"/>
            <a:t> </a:t>
          </a:r>
          <a:r>
            <a:rPr lang="en-US" sz="1800" kern="1200" dirty="0" err="1"/>
            <a:t>hỏi</a:t>
          </a:r>
          <a:r>
            <a:rPr lang="en-US" sz="1800" kern="1200" dirty="0"/>
            <a:t> </a:t>
          </a:r>
          <a:r>
            <a:rPr lang="en-US" sz="1800" b="1" kern="1200" dirty="0" err="1"/>
            <a:t>không</a:t>
          </a:r>
          <a:r>
            <a:rPr lang="en-US" sz="1800" b="1" kern="1200" dirty="0"/>
            <a:t> </a:t>
          </a:r>
          <a:r>
            <a:rPr lang="en-US" sz="1800" b="1" kern="1200" dirty="0" err="1"/>
            <a:t>phán</a:t>
          </a:r>
          <a:r>
            <a:rPr lang="en-US" sz="1800" b="1" kern="1200" dirty="0"/>
            <a:t> </a:t>
          </a:r>
          <a:r>
            <a:rPr lang="en-US" sz="1800" b="1" kern="1200" dirty="0" err="1"/>
            <a:t>xét</a:t>
          </a:r>
          <a:endParaRPr lang="en-US" sz="1800" b="1" kern="1200" dirty="0">
            <a:latin typeface="Times New Roman" panose="02020603050405020304" pitchFamily="18" charset="0"/>
            <a:cs typeface="Times New Roman" panose="02020603050405020304" pitchFamily="18" charset="0"/>
          </a:endParaRPr>
        </a:p>
      </dgm:t>
    </dgm:pt>
    <dgm:pt modelId="{CA186EB9-1DCF-4145-B20B-F7025CE3324F}" type="sibTrans" cxnId="{4D8582CE-8DFE-47D4-AF09-6DFBE2A7831E}">
      <dgm:prSet/>
      <dgm:spPr/>
      <dgm:t>
        <a:bodyPr/>
        <a:lstStyle/>
        <a:p>
          <a:endParaRPr lang="en-US"/>
        </a:p>
      </dgm:t>
    </dgm:pt>
    <dgm:pt modelId="{D71CA00F-4EFE-42C2-A189-D645CDBCFCDD}" type="parTrans" cxnId="{4D8582CE-8DFE-47D4-AF09-6DFBE2A7831E}">
      <dgm:prSet/>
      <dgm:spPr/>
      <dgm:t>
        <a:bodyPr/>
        <a:lstStyle/>
        <a:p>
          <a:endParaRPr lang="en-US"/>
        </a:p>
      </dgm:t>
    </dgm:pt>
    <dgm:pt modelId="{6F83B08B-5C25-4CED-8BDC-AFF04B314358}">
      <dgm:prSet custT="1"/>
      <dgm:spPr/>
      <dgm:t>
        <a:bodyPr/>
        <a:lstStyle/>
        <a:p>
          <a:pPr marL="171450" lvl="1" indent="-171450" algn="l" defTabSz="800100">
            <a:lnSpc>
              <a:spcPct val="90000"/>
            </a:lnSpc>
            <a:spcBef>
              <a:spcPct val="0"/>
            </a:spcBef>
            <a:spcAft>
              <a:spcPct val="20000"/>
            </a:spcAft>
            <a:buFont typeface="Symbol" panose="05050102010706020507" pitchFamily="18" charset="2"/>
            <a:buChar char=""/>
          </a:pPr>
          <a:r>
            <a:rPr lang="en-US" sz="1800" kern="1200" dirty="0" err="1">
              <a:solidFill>
                <a:prstClr val="black">
                  <a:hueOff val="0"/>
                  <a:satOff val="0"/>
                  <a:lumOff val="0"/>
                  <a:alphaOff val="0"/>
                </a:prstClr>
              </a:solidFill>
              <a:latin typeface="verdana"/>
              <a:ea typeface="+mn-ea"/>
              <a:cs typeface="+mn-cs"/>
            </a:rPr>
            <a:t>những</a:t>
          </a:r>
          <a:r>
            <a:rPr lang="en-US" sz="1800"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chất</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nào</a:t>
          </a:r>
          <a:r>
            <a:rPr lang="en-US" sz="1800" b="1"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đã</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được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sử</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dụng</a:t>
          </a:r>
          <a:r>
            <a:rPr lang="en-US" sz="1800" kern="1200" dirty="0">
              <a:solidFill>
                <a:prstClr val="black">
                  <a:hueOff val="0"/>
                  <a:satOff val="0"/>
                  <a:lumOff val="0"/>
                  <a:alphaOff val="0"/>
                </a:prstClr>
              </a:solidFill>
              <a:latin typeface="verdana"/>
              <a:ea typeface="+mn-ea"/>
              <a:cs typeface="+mn-cs"/>
            </a:rPr>
            <a:t> (alcohol, ma </a:t>
          </a:r>
          <a:r>
            <a:rPr lang="en-US" sz="1800" kern="1200" dirty="0" err="1">
              <a:solidFill>
                <a:prstClr val="black">
                  <a:hueOff val="0"/>
                  <a:satOff val="0"/>
                  <a:lumOff val="0"/>
                  <a:alphaOff val="0"/>
                </a:prstClr>
              </a:solidFill>
              <a:latin typeface="verdana"/>
              <a:ea typeface="+mn-ea"/>
              <a:cs typeface="+mn-cs"/>
            </a:rPr>
            <a:t>túy</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thuốc</a:t>
          </a:r>
          <a:r>
            <a:rPr lang="en-US" sz="1800" kern="1200" dirty="0">
              <a:solidFill>
                <a:prstClr val="black">
                  <a:hueOff val="0"/>
                  <a:satOff val="0"/>
                  <a:lumOff val="0"/>
                  <a:alphaOff val="0"/>
                </a:prstClr>
              </a:solidFill>
              <a:latin typeface="verdana"/>
              <a:ea typeface="+mn-ea"/>
              <a:cs typeface="+mn-cs"/>
            </a:rPr>
            <a:t> men (</a:t>
          </a:r>
          <a:r>
            <a:rPr lang="en-US" sz="1800" kern="1200" dirty="0" err="1">
              <a:solidFill>
                <a:prstClr val="black">
                  <a:hueOff val="0"/>
                  <a:satOff val="0"/>
                  <a:lumOff val="0"/>
                  <a:alphaOff val="0"/>
                </a:prstClr>
              </a:solidFill>
              <a:latin typeface="verdana"/>
              <a:ea typeface="+mn-ea"/>
              <a:cs typeface="+mn-cs"/>
            </a:rPr>
            <a:t>kê</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đơn</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hoặc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không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được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kê</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đơn</a:t>
          </a:r>
          <a:r>
            <a:rPr lang="en-US" sz="1800" kern="1200" dirty="0">
              <a:solidFill>
                <a:prstClr val="black">
                  <a:hueOff val="0"/>
                  <a:satOff val="0"/>
                  <a:lumOff val="0"/>
                  <a:alphaOff val="0"/>
                </a:prstClr>
              </a:solidFill>
              <a:latin typeface="verdana"/>
              <a:ea typeface="+mn-ea"/>
              <a:cs typeface="+mn-cs"/>
            </a:rPr>
            <a:t>), </a:t>
          </a:r>
          <a:r>
            <a:rPr lang="vi-VN" sz="1800" b="0" i="0" kern="1200" dirty="0"/>
            <a:t>thuốc lá và caffeine, cờ bạc, hành vi ăn uống và sử dụng Internet</a:t>
          </a:r>
          <a:endParaRPr lang="vi-VN" sz="1800" kern="1200" dirty="0">
            <a:solidFill>
              <a:prstClr val="black">
                <a:hueOff val="0"/>
                <a:satOff val="0"/>
                <a:lumOff val="0"/>
                <a:alphaOff val="0"/>
              </a:prstClr>
            </a:solidFill>
            <a:latin typeface="verdana"/>
            <a:ea typeface="+mn-ea"/>
            <a:cs typeface="+mn-cs"/>
          </a:endParaRPr>
        </a:p>
      </dgm:t>
    </dgm:pt>
    <dgm:pt modelId="{625DE38B-0E56-4FA4-8E28-007660670405}" type="parTrans" cxnId="{689B2C73-6E93-4256-8119-E120BC2931BA}">
      <dgm:prSet/>
      <dgm:spPr/>
      <dgm:t>
        <a:bodyPr/>
        <a:lstStyle/>
        <a:p>
          <a:endParaRPr lang="vi-VN"/>
        </a:p>
      </dgm:t>
    </dgm:pt>
    <dgm:pt modelId="{14CE9CAB-F7EE-4499-AAA0-A94EDE7116AC}" type="sibTrans" cxnId="{689B2C73-6E93-4256-8119-E120BC2931BA}">
      <dgm:prSet/>
      <dgm:spPr/>
      <dgm:t>
        <a:bodyPr/>
        <a:lstStyle/>
        <a:p>
          <a:endParaRPr lang="vi-VN"/>
        </a:p>
      </dgm:t>
    </dgm:pt>
    <dgm:pt modelId="{1B826AA2-312E-4947-B59D-62805053FEB0}">
      <dgm:prSet custT="1"/>
      <dgm:spPr/>
      <dgm:t>
        <a:bodyPr/>
        <a:lstStyle/>
        <a:p>
          <a:pPr marL="171450" lvl="1" indent="-171450" algn="l" defTabSz="800100">
            <a:lnSpc>
              <a:spcPct val="90000"/>
            </a:lnSpc>
            <a:spcBef>
              <a:spcPct val="0"/>
            </a:spcBef>
            <a:spcAft>
              <a:spcPct val="20000"/>
            </a:spcAft>
            <a:buFont typeface="Symbol" panose="05050102010706020507" pitchFamily="18" charset="2"/>
            <a:buChar char=""/>
          </a:pPr>
          <a:r>
            <a:rPr lang="en-US" sz="1800" kern="1200" dirty="0" err="1">
              <a:solidFill>
                <a:prstClr val="black">
                  <a:hueOff val="0"/>
                  <a:satOff val="0"/>
                  <a:lumOff val="0"/>
                  <a:alphaOff val="0"/>
                </a:prstClr>
              </a:solidFill>
              <a:latin typeface="verdana"/>
              <a:ea typeface="+mn-ea"/>
              <a:cs typeface="+mn-cs"/>
            </a:rPr>
            <a:t>các</a:t>
          </a:r>
          <a:r>
            <a:rPr lang="en-US" sz="1800"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đường</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sử</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dụng</a:t>
          </a:r>
          <a:r>
            <a:rPr lang="en-US" sz="1800" b="1" kern="1200" dirty="0">
              <a:solidFill>
                <a:prstClr val="black">
                  <a:hueOff val="0"/>
                  <a:satOff val="0"/>
                  <a:lumOff val="0"/>
                  <a:alphaOff val="0"/>
                </a:prstClr>
              </a:solidFill>
              <a:latin typeface="verdana"/>
              <a:ea typeface="+mn-ea"/>
              <a:cs typeface="+mn-cs"/>
            </a:rPr>
            <a:t> </a:t>
          </a:r>
          <a:r>
            <a:rPr lang="en-US" sz="1800" kern="1200" dirty="0">
              <a:solidFill>
                <a:prstClr val="black">
                  <a:hueOff val="0"/>
                  <a:satOff val="0"/>
                  <a:lumOff val="0"/>
                  <a:alphaOff val="0"/>
                </a:prstClr>
              </a:solidFill>
              <a:latin typeface="verdana"/>
              <a:ea typeface="+mn-ea"/>
              <a:cs typeface="+mn-cs"/>
            </a:rPr>
            <a:t>(</a:t>
          </a:r>
          <a:r>
            <a:rPr lang="en-US" sz="1800" kern="1200" dirty="0" err="1">
              <a:solidFill>
                <a:prstClr val="black">
                  <a:hueOff val="0"/>
                  <a:satOff val="0"/>
                  <a:lumOff val="0"/>
                  <a:alphaOff val="0"/>
                </a:prstClr>
              </a:solidFill>
              <a:latin typeface="verdana"/>
              <a:ea typeface="+mn-ea"/>
              <a:cs typeface="+mn-cs"/>
            </a:rPr>
            <a:t>uống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hít</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hoặc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tiêm</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tĩnh</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mạch</a:t>
          </a:r>
          <a:r>
            <a:rPr lang="en-US" sz="1800" kern="1200" dirty="0">
              <a:solidFill>
                <a:prstClr val="black">
                  <a:hueOff val="0"/>
                  <a:satOff val="0"/>
                  <a:lumOff val="0"/>
                  <a:alphaOff val="0"/>
                </a:prstClr>
              </a:solidFill>
              <a:latin typeface="verdana"/>
              <a:ea typeface="+mn-ea"/>
              <a:cs typeface="+mn-cs"/>
            </a:rPr>
            <a:t>).</a:t>
          </a:r>
          <a:endParaRPr lang="vi-VN" sz="1800" kern="1200" dirty="0">
            <a:solidFill>
              <a:prstClr val="black">
                <a:hueOff val="0"/>
                <a:satOff val="0"/>
                <a:lumOff val="0"/>
                <a:alphaOff val="0"/>
              </a:prstClr>
            </a:solidFill>
            <a:latin typeface="verdana"/>
            <a:ea typeface="+mn-ea"/>
            <a:cs typeface="+mn-cs"/>
          </a:endParaRPr>
        </a:p>
      </dgm:t>
    </dgm:pt>
    <dgm:pt modelId="{789D778A-EB28-4A4A-A7D9-21F4E9BF136F}" type="parTrans" cxnId="{4E5220E9-C064-440D-B55C-832ACD6E6A91}">
      <dgm:prSet/>
      <dgm:spPr/>
      <dgm:t>
        <a:bodyPr/>
        <a:lstStyle/>
        <a:p>
          <a:endParaRPr lang="vi-VN"/>
        </a:p>
      </dgm:t>
    </dgm:pt>
    <dgm:pt modelId="{6973CB0E-608A-434B-8904-920688B5D5B0}" type="sibTrans" cxnId="{4E5220E9-C064-440D-B55C-832ACD6E6A91}">
      <dgm:prSet/>
      <dgm:spPr/>
      <dgm:t>
        <a:bodyPr/>
        <a:lstStyle/>
        <a:p>
          <a:endParaRPr lang="vi-VN"/>
        </a:p>
      </dgm:t>
    </dgm:pt>
    <dgm:pt modelId="{25DD6D78-07FE-472E-8509-B6D187EDD891}">
      <dgm:prSet custT="1"/>
      <dgm:spPr/>
      <dgm:t>
        <a:bodyPr/>
        <a:lstStyle/>
        <a:p>
          <a:pPr marL="171450" lvl="1" indent="-171450" algn="l" defTabSz="800100">
            <a:lnSpc>
              <a:spcPct val="90000"/>
            </a:lnSpc>
            <a:spcBef>
              <a:spcPct val="0"/>
            </a:spcBef>
            <a:spcAft>
              <a:spcPct val="20000"/>
            </a:spcAft>
            <a:buFont typeface="Symbol" panose="05050102010706020507" pitchFamily="18" charset="2"/>
            <a:buChar char=""/>
          </a:pPr>
          <a:r>
            <a:rPr lang="en-US" sz="1800" b="1" kern="1200" dirty="0" err="1">
              <a:solidFill>
                <a:prstClr val="black">
                  <a:hueOff val="0"/>
                  <a:satOff val="0"/>
                  <a:lumOff val="0"/>
                  <a:alphaOff val="0"/>
                </a:prstClr>
              </a:solidFill>
              <a:latin typeface="verdana"/>
              <a:ea typeface="+mn-ea"/>
              <a:cs typeface="+mn-cs"/>
            </a:rPr>
            <a:t>Tần</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suất</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và</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số</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lượng</a:t>
          </a:r>
          <a:r>
            <a:rPr lang="en-US" sz="1800" b="1"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sử</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dụng</a:t>
          </a:r>
          <a:r>
            <a:rPr lang="en-US" sz="1800" kern="1200" dirty="0">
              <a:solidFill>
                <a:prstClr val="black">
                  <a:hueOff val="0"/>
                  <a:satOff val="0"/>
                  <a:lumOff val="0"/>
                  <a:alphaOff val="0"/>
                </a:prstClr>
              </a:solidFill>
              <a:latin typeface="verdana"/>
              <a:ea typeface="+mn-ea"/>
              <a:cs typeface="+mn-cs"/>
            </a:rPr>
            <a:t>: BN </a:t>
          </a:r>
          <a:r>
            <a:rPr lang="en-US" sz="1800" kern="1200" dirty="0" err="1">
              <a:solidFill>
                <a:prstClr val="black">
                  <a:hueOff val="0"/>
                  <a:satOff val="0"/>
                  <a:lumOff val="0"/>
                  <a:alphaOff val="0"/>
                </a:prstClr>
              </a:solidFill>
              <a:latin typeface="verdana"/>
              <a:ea typeface="+mn-ea"/>
              <a:cs typeface="+mn-cs"/>
            </a:rPr>
            <a:t>có</a:t>
          </a:r>
          <a:r>
            <a:rPr lang="en-US" sz="1800" kern="1200" dirty="0">
              <a:solidFill>
                <a:prstClr val="black">
                  <a:hueOff val="0"/>
                  <a:satOff val="0"/>
                  <a:lumOff val="0"/>
                  <a:alphaOff val="0"/>
                </a:prstClr>
              </a:solidFill>
              <a:latin typeface="verdana"/>
              <a:ea typeface="+mn-ea"/>
              <a:cs typeface="+mn-cs"/>
            </a:rPr>
            <a:t> xu </a:t>
          </a:r>
          <a:r>
            <a:rPr lang="en-US" sz="1800" kern="1200" dirty="0" err="1">
              <a:solidFill>
                <a:prstClr val="black">
                  <a:hueOff val="0"/>
                  <a:satOff val="0"/>
                  <a:lumOff val="0"/>
                  <a:alphaOff val="0"/>
                </a:prstClr>
              </a:solidFill>
              <a:latin typeface="verdana"/>
              <a:ea typeface="+mn-ea"/>
              <a:cs typeface="+mn-cs"/>
            </a:rPr>
            <a:t>hướng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giảm</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thiểu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hoặc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từ</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chối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việc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sử</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dụng</a:t>
          </a:r>
          <a:r>
            <a:rPr lang="en-US" sz="1800" kern="1200" dirty="0">
              <a:solidFill>
                <a:prstClr val="black">
                  <a:hueOff val="0"/>
                  <a:satOff val="0"/>
                  <a:lumOff val="0"/>
                  <a:alphaOff val="0"/>
                </a:prstClr>
              </a:solidFill>
              <a:latin typeface="verdana"/>
              <a:ea typeface="+mn-ea"/>
              <a:cs typeface="+mn-cs"/>
            </a:rPr>
            <a:t> </a:t>
          </a:r>
          <a:endParaRPr lang="vi-VN" sz="1800" kern="1200" dirty="0">
            <a:solidFill>
              <a:prstClr val="black">
                <a:hueOff val="0"/>
                <a:satOff val="0"/>
                <a:lumOff val="0"/>
                <a:alphaOff val="0"/>
              </a:prstClr>
            </a:solidFill>
            <a:latin typeface="verdana"/>
            <a:ea typeface="+mn-ea"/>
            <a:cs typeface="+mn-cs"/>
          </a:endParaRPr>
        </a:p>
      </dgm:t>
    </dgm:pt>
    <dgm:pt modelId="{32677E36-AB91-435E-971E-36360A3F6BEF}" type="parTrans" cxnId="{4646FB21-3F9B-4AB3-A528-229A12BE2212}">
      <dgm:prSet/>
      <dgm:spPr/>
      <dgm:t>
        <a:bodyPr/>
        <a:lstStyle/>
        <a:p>
          <a:endParaRPr lang="vi-VN"/>
        </a:p>
      </dgm:t>
    </dgm:pt>
    <dgm:pt modelId="{61B2B88A-EEBB-4081-81CE-E20DC347276C}" type="sibTrans" cxnId="{4646FB21-3F9B-4AB3-A528-229A12BE2212}">
      <dgm:prSet/>
      <dgm:spPr/>
      <dgm:t>
        <a:bodyPr/>
        <a:lstStyle/>
        <a:p>
          <a:endParaRPr lang="vi-VN"/>
        </a:p>
      </dgm:t>
    </dgm:pt>
    <dgm:pt modelId="{4EEA4E1F-48B3-41E5-A9BF-A494FA06D13B}">
      <dgm:prSet custT="1"/>
      <dgm:spPr/>
      <dgm:t>
        <a:bodyPr/>
        <a:lstStyle/>
        <a:p>
          <a:pPr marL="171450" lvl="1" indent="0" algn="l" defTabSz="800100">
            <a:lnSpc>
              <a:spcPct val="90000"/>
            </a:lnSpc>
            <a:spcBef>
              <a:spcPct val="0"/>
            </a:spcBef>
            <a:spcAft>
              <a:spcPct val="20000"/>
            </a:spcAft>
            <a:buFont typeface="Symbol" panose="05050102010706020507" pitchFamily="18" charset="2"/>
            <a:buChar char=""/>
          </a:pPr>
          <a:r>
            <a:rPr lang="en-US" sz="1800" kern="1200" dirty="0" err="1"/>
            <a:t>Nếu</a:t>
          </a:r>
          <a:r>
            <a:rPr lang="en-US" sz="1800" kern="1200" dirty="0"/>
            <a:t> </a:t>
          </a:r>
          <a:r>
            <a:rPr lang="en-US" sz="1800" kern="1200" dirty="0" err="1"/>
            <a:t>bệnh</a:t>
          </a:r>
          <a:r>
            <a:rPr lang="en-US" sz="1800" kern="1200" dirty="0"/>
            <a:t> </a:t>
          </a:r>
          <a:r>
            <a:rPr lang="en-US" sz="1800" kern="1200" dirty="0" err="1"/>
            <a:t>nhân</a:t>
          </a:r>
          <a:r>
            <a:rPr lang="en-US" sz="1800" kern="1200" dirty="0"/>
            <a:t> </a:t>
          </a:r>
          <a:r>
            <a:rPr lang="en-US" sz="1800" kern="1200" dirty="0" err="1"/>
            <a:t>có</a:t>
          </a:r>
          <a:r>
            <a:rPr lang="en-US" sz="1800" kern="1200" dirty="0"/>
            <a:t> </a:t>
          </a:r>
          <a:r>
            <a:rPr lang="en-US" sz="1800" kern="1200" dirty="0" err="1"/>
            <a:t>vẻ</a:t>
          </a:r>
          <a:r>
            <a:rPr lang="en-US" sz="1800" kern="1200" dirty="0"/>
            <a:t> </a:t>
          </a:r>
          <a:r>
            <a:rPr lang="en-US" sz="1800" kern="1200" dirty="0" err="1"/>
            <a:t>miễn</a:t>
          </a:r>
          <a:r>
            <a:rPr lang="en-US" sz="1800" kern="1200" dirty="0"/>
            <a:t> </a:t>
          </a:r>
          <a:r>
            <a:rPr lang="en-US" sz="1800" kern="1200" dirty="0" err="1"/>
            <a:t>cưỡng</a:t>
          </a:r>
          <a:r>
            <a:rPr lang="en-US" sz="1800" kern="1200" dirty="0"/>
            <a:t> chia </a:t>
          </a:r>
          <a:r>
            <a:rPr lang="en-US" sz="1800" kern="1200" dirty="0" err="1"/>
            <a:t>sẻ</a:t>
          </a:r>
          <a:r>
            <a:rPr lang="en-US" sz="1800" kern="1200" dirty="0"/>
            <a:t> </a:t>
          </a:r>
          <a:r>
            <a:rPr lang="en-US" sz="1800" kern="1200" dirty="0">
              <a:sym typeface="Wingdings" panose="05000000000000000000" pitchFamily="2" charset="2"/>
            </a:rPr>
            <a:t></a:t>
          </a:r>
          <a:r>
            <a:rPr lang="en-US" sz="1800" kern="1200" dirty="0" err="1"/>
            <a:t>các</a:t>
          </a:r>
          <a:r>
            <a:rPr lang="en-US" sz="1800" kern="1200" dirty="0"/>
            <a:t> </a:t>
          </a:r>
          <a:r>
            <a:rPr lang="en-US" sz="1800" b="1" kern="1200" dirty="0" err="1"/>
            <a:t>câu</a:t>
          </a:r>
          <a:r>
            <a:rPr lang="en-US" sz="1800" b="1" kern="1200" dirty="0"/>
            <a:t> </a:t>
          </a:r>
          <a:r>
            <a:rPr lang="en-US" sz="1800" b="1" kern="1200" dirty="0" err="1"/>
            <a:t>hỏi</a:t>
          </a:r>
          <a:r>
            <a:rPr lang="en-US" sz="1800" b="1" kern="1200" dirty="0"/>
            <a:t> </a:t>
          </a:r>
          <a:r>
            <a:rPr lang="en-US" sz="1800" b="1" kern="1200" dirty="0" err="1"/>
            <a:t>cụ</a:t>
          </a:r>
          <a:r>
            <a:rPr lang="en-US" sz="1800" b="1" kern="1200" dirty="0"/>
            <a:t> </a:t>
          </a:r>
          <a:r>
            <a:rPr lang="en-US" sz="1800" b="1" kern="1200" dirty="0" err="1"/>
            <a:t>thể</a:t>
          </a:r>
          <a:r>
            <a:rPr lang="en-US" sz="1800" kern="1200" dirty="0"/>
            <a:t> </a:t>
          </a:r>
          <a:r>
            <a:rPr lang="en-US" sz="1800" kern="1200" dirty="0" err="1"/>
            <a:t>về</a:t>
          </a:r>
          <a:r>
            <a:rPr lang="en-US" sz="1800" kern="1200" dirty="0"/>
            <a:t> </a:t>
          </a:r>
          <a:r>
            <a:rPr lang="en-US" sz="1800" kern="1200" dirty="0" err="1"/>
            <a:t>thông</a:t>
          </a:r>
          <a:r>
            <a:rPr lang="en-US" sz="1800" kern="1200" dirty="0"/>
            <a:t> tin </a:t>
          </a:r>
          <a:r>
            <a:rPr lang="en-US" sz="1800" kern="1200" dirty="0" err="1"/>
            <a:t>có</a:t>
          </a:r>
          <a:r>
            <a:rPr lang="en-US" sz="1800" kern="1200" dirty="0"/>
            <a:t> </a:t>
          </a:r>
          <a:r>
            <a:rPr lang="en-US" sz="1800" kern="1200" dirty="0" err="1"/>
            <a:t>thể</a:t>
          </a:r>
          <a:r>
            <a:rPr lang="en-US" sz="1800" kern="1200" dirty="0"/>
            <a:t> </a:t>
          </a:r>
          <a:r>
            <a:rPr lang="en-US" sz="1800" kern="1200" dirty="0" err="1"/>
            <a:t>hữu</a:t>
          </a:r>
          <a:r>
            <a:rPr lang="en-US" sz="1800" kern="1200" dirty="0"/>
            <a:t> </a:t>
          </a:r>
          <a:r>
            <a:rPr lang="en-US" sz="1800" kern="1200" dirty="0" err="1"/>
            <a:t>ích</a:t>
          </a:r>
          <a:endParaRPr lang="en-US" sz="1800" kern="1200" dirty="0">
            <a:latin typeface="Times New Roman" panose="02020603050405020304" pitchFamily="18" charset="0"/>
            <a:cs typeface="Times New Roman" panose="02020603050405020304" pitchFamily="18" charset="0"/>
          </a:endParaRPr>
        </a:p>
      </dgm:t>
    </dgm:pt>
    <dgm:pt modelId="{DD4831B4-A877-4A79-96E4-E78B374D2D98}" type="parTrans" cxnId="{5DE4618F-DD4B-4F1F-8BD0-40EFA2EC738E}">
      <dgm:prSet/>
      <dgm:spPr/>
      <dgm:t>
        <a:bodyPr/>
        <a:lstStyle/>
        <a:p>
          <a:endParaRPr lang="vi-VN"/>
        </a:p>
      </dgm:t>
    </dgm:pt>
    <dgm:pt modelId="{D97745D2-ABBE-4041-B97B-B384867DB544}" type="sibTrans" cxnId="{5DE4618F-DD4B-4F1F-8BD0-40EFA2EC738E}">
      <dgm:prSet/>
      <dgm:spPr/>
      <dgm:t>
        <a:bodyPr/>
        <a:lstStyle/>
        <a:p>
          <a:endParaRPr lang="vi-VN"/>
        </a:p>
      </dgm:t>
    </dgm:pt>
    <dgm:pt modelId="{933811A7-D261-46C2-B761-B2B4A79D2B84}">
      <dgm:prSet custT="1"/>
      <dgm:spPr/>
      <dgm:t>
        <a:bodyPr/>
        <a:lstStyle/>
        <a:p>
          <a:pPr marL="171450" lvl="1" indent="0" algn="l" defTabSz="800100">
            <a:lnSpc>
              <a:spcPct val="90000"/>
            </a:lnSpc>
            <a:spcBef>
              <a:spcPct val="0"/>
            </a:spcBef>
            <a:spcAft>
              <a:spcPct val="20000"/>
            </a:spcAft>
            <a:buFont typeface="Symbol" panose="05050102010706020507" pitchFamily="18" charset="2"/>
            <a:buNone/>
          </a:pPr>
          <a:r>
            <a:rPr lang="en-US" sz="1800" i="1" u="sng" kern="1200" dirty="0" err="1"/>
            <a:t>Ví</a:t>
          </a:r>
          <a:r>
            <a:rPr lang="en-US" sz="1800" i="1" u="sng" kern="1200" dirty="0"/>
            <a:t> </a:t>
          </a:r>
          <a:r>
            <a:rPr lang="en-US" sz="1800" i="1" u="sng" kern="1200" dirty="0" err="1"/>
            <a:t>dụ</a:t>
          </a:r>
          <a:r>
            <a:rPr lang="en-US" sz="1800" i="1" u="sng" kern="1200" dirty="0"/>
            <a:t>: </a:t>
          </a:r>
          <a:r>
            <a:rPr lang="en-US" sz="1800" kern="1200" dirty="0"/>
            <a:t>"</a:t>
          </a:r>
          <a:r>
            <a:rPr lang="en-US" sz="1800" kern="1200" dirty="0" err="1"/>
            <a:t>Bạn</a:t>
          </a:r>
          <a:r>
            <a:rPr lang="en-US" sz="1800" kern="1200" dirty="0"/>
            <a:t> </a:t>
          </a:r>
          <a:r>
            <a:rPr lang="en-US" sz="1800" kern="1200" dirty="0" err="1"/>
            <a:t>có</a:t>
          </a:r>
          <a:r>
            <a:rPr lang="en-US" sz="1800" kern="1200" dirty="0"/>
            <a:t> </a:t>
          </a:r>
          <a:r>
            <a:rPr lang="en-US" sz="1800" kern="1200" dirty="0" err="1"/>
            <a:t>đã</a:t>
          </a:r>
          <a:r>
            <a:rPr lang="en-US" sz="1800" kern="1200" dirty="0"/>
            <a:t> </a:t>
          </a:r>
          <a:r>
            <a:rPr lang="en-US" sz="1800" kern="1200" dirty="0" err="1"/>
            <a:t>từng</a:t>
          </a:r>
          <a:r>
            <a:rPr lang="en-US" sz="1800" kern="1200" dirty="0"/>
            <a:t> </a:t>
          </a:r>
          <a:r>
            <a:rPr lang="en-US" sz="1800" kern="1200" dirty="0" err="1"/>
            <a:t>sử</a:t>
          </a:r>
          <a:r>
            <a:rPr lang="en-US" sz="1800" kern="1200" dirty="0"/>
            <a:t> </a:t>
          </a:r>
          <a:r>
            <a:rPr lang="en-US" sz="1800" kern="1200" dirty="0" err="1"/>
            <a:t>dụng</a:t>
          </a:r>
          <a:r>
            <a:rPr lang="en-US" sz="1800" kern="1200" dirty="0"/>
            <a:t> </a:t>
          </a:r>
          <a:r>
            <a:rPr lang="en-US" sz="1800" kern="1200" dirty="0" err="1"/>
            <a:t>cần</a:t>
          </a:r>
          <a:r>
            <a:rPr lang="en-US" sz="1800" kern="1200" dirty="0"/>
            <a:t> </a:t>
          </a:r>
          <a:r>
            <a:rPr lang="en-US" sz="1800" kern="1200" dirty="0" err="1"/>
            <a:t>sa</a:t>
          </a:r>
          <a:r>
            <a:rPr lang="en-US" sz="1800" kern="1200" dirty="0"/>
            <a:t> </a:t>
          </a:r>
          <a:r>
            <a:rPr lang="en-US" sz="1800" kern="1200" dirty="0" err="1"/>
            <a:t>chưa</a:t>
          </a:r>
          <a:r>
            <a:rPr lang="en-US" sz="1800" kern="1200" dirty="0"/>
            <a:t>? "</a:t>
          </a:r>
          <a:r>
            <a:rPr lang="en-US" sz="1800" kern="1200" dirty="0" err="1"/>
            <a:t>hoặc</a:t>
          </a:r>
          <a:r>
            <a:rPr lang="en-US" sz="1800" kern="1200" dirty="0"/>
            <a:t>" </a:t>
          </a:r>
          <a:r>
            <a:rPr lang="en-US" sz="1800" kern="1200" dirty="0" err="1"/>
            <a:t>Bạn</a:t>
          </a:r>
          <a:r>
            <a:rPr lang="en-US" sz="1800" kern="1200" dirty="0"/>
            <a:t> </a:t>
          </a:r>
          <a:r>
            <a:rPr lang="en-US" sz="1800" kern="1200" dirty="0" err="1"/>
            <a:t>có</a:t>
          </a:r>
          <a:r>
            <a:rPr lang="en-US" sz="1800" kern="1200" dirty="0"/>
            <a:t> </a:t>
          </a:r>
          <a:r>
            <a:rPr lang="en-US" sz="1800" kern="1200" dirty="0" err="1"/>
            <a:t>thường</a:t>
          </a:r>
          <a:r>
            <a:rPr lang="en-US" sz="1800" kern="1200" dirty="0"/>
            <a:t> </a:t>
          </a:r>
          <a:r>
            <a:rPr lang="en-US" sz="1800" kern="1200" dirty="0" err="1"/>
            <a:t>uống</a:t>
          </a:r>
          <a:r>
            <a:rPr lang="en-US" sz="1800" kern="1200" dirty="0"/>
            <a:t> </a:t>
          </a:r>
          <a:r>
            <a:rPr lang="en-US" sz="1800" kern="1200" dirty="0" err="1"/>
            <a:t>rượu</a:t>
          </a:r>
          <a:r>
            <a:rPr lang="en-US" sz="1800" kern="1200" dirty="0"/>
            <a:t> </a:t>
          </a:r>
          <a:r>
            <a:rPr lang="en-US" sz="1800" kern="1200" dirty="0" err="1"/>
            <a:t>mỗi</a:t>
          </a:r>
          <a:r>
            <a:rPr lang="en-US" sz="1800" kern="1200" dirty="0"/>
            <a:t> </a:t>
          </a:r>
          <a:r>
            <a:rPr lang="en-US" sz="1800" kern="1200" dirty="0" err="1"/>
            <a:t>ngày</a:t>
          </a:r>
          <a:r>
            <a:rPr lang="en-US" sz="1800" kern="1200" dirty="0"/>
            <a:t>? "</a:t>
          </a:r>
          <a:endParaRPr lang="en-US" sz="1800" kern="1200" dirty="0">
            <a:latin typeface="Times New Roman" panose="02020603050405020304" pitchFamily="18" charset="0"/>
            <a:cs typeface="Times New Roman" panose="02020603050405020304" pitchFamily="18" charset="0"/>
          </a:endParaRPr>
        </a:p>
      </dgm:t>
    </dgm:pt>
    <dgm:pt modelId="{47FF02CB-3F91-45AB-B725-DD2FFCB6D79C}" type="parTrans" cxnId="{B113FCC7-FC98-44DD-856E-951F9D265E4D}">
      <dgm:prSet/>
      <dgm:spPr/>
    </dgm:pt>
    <dgm:pt modelId="{183FBC4A-8ACB-4940-AA45-A8F7A5EF32AE}" type="sibTrans" cxnId="{B113FCC7-FC98-44DD-856E-951F9D265E4D}">
      <dgm:prSet/>
      <dgm:spPr/>
    </dgm:pt>
    <dgm:pt modelId="{3042AE96-F7EE-4BC2-B24C-E67453333D1E}">
      <dgm:prSet custT="1"/>
      <dgm:spPr/>
      <dgm:t>
        <a:bodyPr/>
        <a:lstStyle/>
        <a:p>
          <a:pPr marL="171450" lvl="1" indent="-171450" algn="l" defTabSz="800100">
            <a:lnSpc>
              <a:spcPct val="90000"/>
            </a:lnSpc>
            <a:spcBef>
              <a:spcPct val="0"/>
            </a:spcBef>
            <a:spcAft>
              <a:spcPct val="20000"/>
            </a:spcAft>
          </a:pPr>
          <a:r>
            <a:rPr lang="vi-VN" sz="1800" b="1" i="0" kern="1200" dirty="0"/>
            <a:t>Tác động </a:t>
          </a:r>
          <a:r>
            <a:rPr lang="vi-VN" sz="1800" b="0" i="0" kern="1200" dirty="0"/>
            <a:t>của việc sử dụng chất: các tương tác xã hội, công việc, trường học, lái xe,... </a:t>
          </a:r>
          <a:endParaRPr lang="vi-VN" sz="1800" kern="1200" dirty="0">
            <a:solidFill>
              <a:prstClr val="black">
                <a:hueOff val="0"/>
                <a:satOff val="0"/>
                <a:lumOff val="0"/>
                <a:alphaOff val="0"/>
              </a:prstClr>
            </a:solidFill>
            <a:latin typeface="verdana"/>
            <a:ea typeface="+mn-ea"/>
            <a:cs typeface="+mn-cs"/>
          </a:endParaRPr>
        </a:p>
      </dgm:t>
    </dgm:pt>
    <dgm:pt modelId="{C373A639-620D-4202-A167-1A313502410C}" type="parTrans" cxnId="{AF9F248C-1CC9-4A70-B7FB-38BB401E382A}">
      <dgm:prSet/>
      <dgm:spPr/>
    </dgm:pt>
    <dgm:pt modelId="{8FFDD598-27CB-4ED1-9944-2BC414CCECAF}" type="sibTrans" cxnId="{AF9F248C-1CC9-4A70-B7FB-38BB401E382A}">
      <dgm:prSet/>
      <dgm:spPr/>
    </dgm:pt>
    <dgm:pt modelId="{5C949B85-93D4-4064-9F03-5CFB270BE7A2}">
      <dgm:prSet custT="1"/>
      <dgm:spPr/>
      <dgm:t>
        <a:bodyPr/>
        <a:lstStyle/>
        <a:p>
          <a:pPr marL="171450" lvl="1" indent="-171450" algn="l" defTabSz="800100">
            <a:lnSpc>
              <a:spcPct val="90000"/>
            </a:lnSpc>
            <a:spcBef>
              <a:spcPct val="0"/>
            </a:spcBef>
            <a:spcAft>
              <a:spcPct val="20000"/>
            </a:spcAft>
            <a:buFont typeface="Symbol" panose="05050102010706020507" pitchFamily="18" charset="2"/>
            <a:buChar char=""/>
          </a:pPr>
          <a:endParaRPr lang="vi-VN" sz="1800" kern="1200" dirty="0">
            <a:solidFill>
              <a:prstClr val="black">
                <a:hueOff val="0"/>
                <a:satOff val="0"/>
                <a:lumOff val="0"/>
                <a:alphaOff val="0"/>
              </a:prstClr>
            </a:solidFill>
            <a:latin typeface="verdana"/>
            <a:ea typeface="+mn-ea"/>
            <a:cs typeface="+mn-cs"/>
          </a:endParaRPr>
        </a:p>
      </dgm:t>
    </dgm:pt>
    <dgm:pt modelId="{928E4C44-59EE-42F9-9D88-627F4984A4F3}" type="parTrans" cxnId="{5D1A5FFE-BD6F-4BD6-8EB1-25ED66945ECB}">
      <dgm:prSet/>
      <dgm:spPr/>
    </dgm:pt>
    <dgm:pt modelId="{5C0AAE9E-77D7-4317-8A10-A63A0E363715}" type="sibTrans" cxnId="{5D1A5FFE-BD6F-4BD6-8EB1-25ED66945ECB}">
      <dgm:prSet/>
      <dgm:spPr/>
    </dgm:pt>
    <dgm:pt modelId="{6EBC5586-9535-407D-89CC-9A3CC5D601B0}" type="pres">
      <dgm:prSet presAssocID="{3E8E89A6-8205-4686-8FF2-DFE7E2E1B54B}" presName="linear" presStyleCnt="0">
        <dgm:presLayoutVars>
          <dgm:animLvl val="lvl"/>
          <dgm:resizeHandles val="exact"/>
        </dgm:presLayoutVars>
      </dgm:prSet>
      <dgm:spPr/>
    </dgm:pt>
    <dgm:pt modelId="{5079B481-35DC-4171-8B24-66AA51B2A2B8}" type="pres">
      <dgm:prSet presAssocID="{4C9BF53B-FD8F-443C-9D81-51ABE91DBD01}" presName="parentText" presStyleLbl="node1" presStyleIdx="0" presStyleCnt="1" custLinFactNeighborX="-50201" custLinFactNeighborY="-6182">
        <dgm:presLayoutVars>
          <dgm:chMax val="0"/>
          <dgm:bulletEnabled val="1"/>
        </dgm:presLayoutVars>
      </dgm:prSet>
      <dgm:spPr/>
    </dgm:pt>
    <dgm:pt modelId="{6E1688F4-B6B9-4437-A40F-E23C3AAFF857}" type="pres">
      <dgm:prSet presAssocID="{4C9BF53B-FD8F-443C-9D81-51ABE91DBD01}" presName="childText" presStyleLbl="revTx" presStyleIdx="0" presStyleCnt="1" custLinFactNeighborX="-36844" custLinFactNeighborY="-2781">
        <dgm:presLayoutVars>
          <dgm:bulletEnabled val="1"/>
        </dgm:presLayoutVars>
      </dgm:prSet>
      <dgm:spPr/>
    </dgm:pt>
  </dgm:ptLst>
  <dgm:cxnLst>
    <dgm:cxn modelId="{783C2002-9B86-4CB8-B238-D8EC3CE20581}" type="presOf" srcId="{3E8E89A6-8205-4686-8FF2-DFE7E2E1B54B}" destId="{6EBC5586-9535-407D-89CC-9A3CC5D601B0}" srcOrd="0" destOrd="0" presId="urn:microsoft.com/office/officeart/2005/8/layout/vList2"/>
    <dgm:cxn modelId="{4646FB21-3F9B-4AB3-A528-229A12BE2212}" srcId="{4C9BF53B-FD8F-443C-9D81-51ABE91DBD01}" destId="{25DD6D78-07FE-472E-8509-B6D187EDD891}" srcOrd="6" destOrd="0" parTransId="{32677E36-AB91-435E-971E-36360A3F6BEF}" sibTransId="{61B2B88A-EEBB-4081-81CE-E20DC347276C}"/>
    <dgm:cxn modelId="{27C87C3C-C623-41E0-972A-F849CA07C4C7}" type="presOf" srcId="{1B826AA2-312E-4947-B59D-62805053FEB0}" destId="{6E1688F4-B6B9-4437-A40F-E23C3AAFF857}" srcOrd="0" destOrd="5" presId="urn:microsoft.com/office/officeart/2005/8/layout/vList2"/>
    <dgm:cxn modelId="{1BA2F943-337D-4BD4-93B5-B4602F4589DD}" type="presOf" srcId="{6F83B08B-5C25-4CED-8BDC-AFF04B314358}" destId="{6E1688F4-B6B9-4437-A40F-E23C3AAFF857}" srcOrd="0" destOrd="4" presId="urn:microsoft.com/office/officeart/2005/8/layout/vList2"/>
    <dgm:cxn modelId="{CD7DE74C-538E-4B0B-9F82-92AA3E27E534}" type="presOf" srcId="{3042AE96-F7EE-4BC2-B24C-E67453333D1E}" destId="{6E1688F4-B6B9-4437-A40F-E23C3AAFF857}" srcOrd="0" destOrd="7" presId="urn:microsoft.com/office/officeart/2005/8/layout/vList2"/>
    <dgm:cxn modelId="{1A737B70-E7C9-4068-A9A3-94B836EA56F0}" type="presOf" srcId="{5C949B85-93D4-4064-9F03-5CFB270BE7A2}" destId="{6E1688F4-B6B9-4437-A40F-E23C3AAFF857}" srcOrd="0" destOrd="3" presId="urn:microsoft.com/office/officeart/2005/8/layout/vList2"/>
    <dgm:cxn modelId="{689B2C73-6E93-4256-8119-E120BC2931BA}" srcId="{4C9BF53B-FD8F-443C-9D81-51ABE91DBD01}" destId="{6F83B08B-5C25-4CED-8BDC-AFF04B314358}" srcOrd="4" destOrd="0" parTransId="{625DE38B-0E56-4FA4-8E28-007660670405}" sibTransId="{14CE9CAB-F7EE-4499-AAA0-A94EDE7116AC}"/>
    <dgm:cxn modelId="{A4558273-D4CA-478A-B345-612B9587FA03}" type="presOf" srcId="{4EEA4E1F-48B3-41E5-A9BF-A494FA06D13B}" destId="{6E1688F4-B6B9-4437-A40F-E23C3AAFF857}" srcOrd="0" destOrd="1" presId="urn:microsoft.com/office/officeart/2005/8/layout/vList2"/>
    <dgm:cxn modelId="{B987EC86-9A0A-474D-9769-82B8865E883A}" type="presOf" srcId="{4C9BF53B-FD8F-443C-9D81-51ABE91DBD01}" destId="{5079B481-35DC-4171-8B24-66AA51B2A2B8}" srcOrd="0" destOrd="0" presId="urn:microsoft.com/office/officeart/2005/8/layout/vList2"/>
    <dgm:cxn modelId="{AF9F248C-1CC9-4A70-B7FB-38BB401E382A}" srcId="{4C9BF53B-FD8F-443C-9D81-51ABE91DBD01}" destId="{3042AE96-F7EE-4BC2-B24C-E67453333D1E}" srcOrd="7" destOrd="0" parTransId="{C373A639-620D-4202-A167-1A313502410C}" sibTransId="{8FFDD598-27CB-4ED1-9944-2BC414CCECAF}"/>
    <dgm:cxn modelId="{5DE4618F-DD4B-4F1F-8BD0-40EFA2EC738E}" srcId="{4C9BF53B-FD8F-443C-9D81-51ABE91DBD01}" destId="{4EEA4E1F-48B3-41E5-A9BF-A494FA06D13B}" srcOrd="1" destOrd="0" parTransId="{DD4831B4-A877-4A79-96E4-E78B374D2D98}" sibTransId="{D97745D2-ABBE-4041-B97B-B384867DB544}"/>
    <dgm:cxn modelId="{A5E18BA8-8513-4824-A0AE-A6C0A3D3FC4F}" srcId="{3E8E89A6-8205-4686-8FF2-DFE7E2E1B54B}" destId="{4C9BF53B-FD8F-443C-9D81-51ABE91DBD01}" srcOrd="0" destOrd="0" parTransId="{DFF7C077-747C-4498-8EE1-DCB9094E534A}" sibTransId="{C5A5D4C1-A823-4E06-BB51-1145FD0F0BFB}"/>
    <dgm:cxn modelId="{7EBC8EA9-FD4F-49CC-AE4F-500A22BD4BB1}" type="presOf" srcId="{933811A7-D261-46C2-B761-B2B4A79D2B84}" destId="{6E1688F4-B6B9-4437-A40F-E23C3AAFF857}" srcOrd="0" destOrd="2" presId="urn:microsoft.com/office/officeart/2005/8/layout/vList2"/>
    <dgm:cxn modelId="{8FFE72C2-EF3B-470A-BE80-3400580D320C}" type="presOf" srcId="{25DD6D78-07FE-472E-8509-B6D187EDD891}" destId="{6E1688F4-B6B9-4437-A40F-E23C3AAFF857}" srcOrd="0" destOrd="6" presId="urn:microsoft.com/office/officeart/2005/8/layout/vList2"/>
    <dgm:cxn modelId="{B113FCC7-FC98-44DD-856E-951F9D265E4D}" srcId="{4C9BF53B-FD8F-443C-9D81-51ABE91DBD01}" destId="{933811A7-D261-46C2-B761-B2B4A79D2B84}" srcOrd="2" destOrd="0" parTransId="{47FF02CB-3F91-45AB-B725-DD2FFCB6D79C}" sibTransId="{183FBC4A-8ACB-4940-AA45-A8F7A5EF32AE}"/>
    <dgm:cxn modelId="{131B8ACA-C01C-473B-A469-2D09617A488D}" type="presOf" srcId="{8A4F9AEB-162B-430E-B6B0-5C866AB3BDB3}" destId="{6E1688F4-B6B9-4437-A40F-E23C3AAFF857}" srcOrd="0" destOrd="0" presId="urn:microsoft.com/office/officeart/2005/8/layout/vList2"/>
    <dgm:cxn modelId="{4D8582CE-8DFE-47D4-AF09-6DFBE2A7831E}" srcId="{4C9BF53B-FD8F-443C-9D81-51ABE91DBD01}" destId="{8A4F9AEB-162B-430E-B6B0-5C866AB3BDB3}" srcOrd="0" destOrd="0" parTransId="{D71CA00F-4EFE-42C2-A189-D645CDBCFCDD}" sibTransId="{CA186EB9-1DCF-4145-B20B-F7025CE3324F}"/>
    <dgm:cxn modelId="{4E5220E9-C064-440D-B55C-832ACD6E6A91}" srcId="{4C9BF53B-FD8F-443C-9D81-51ABE91DBD01}" destId="{1B826AA2-312E-4947-B59D-62805053FEB0}" srcOrd="5" destOrd="0" parTransId="{789D778A-EB28-4A4A-A7D9-21F4E9BF136F}" sibTransId="{6973CB0E-608A-434B-8904-920688B5D5B0}"/>
    <dgm:cxn modelId="{5D1A5FFE-BD6F-4BD6-8EB1-25ED66945ECB}" srcId="{4C9BF53B-FD8F-443C-9D81-51ABE91DBD01}" destId="{5C949B85-93D4-4064-9F03-5CFB270BE7A2}" srcOrd="3" destOrd="0" parTransId="{928E4C44-59EE-42F9-9D88-627F4984A4F3}" sibTransId="{5C0AAE9E-77D7-4317-8A10-A63A0E363715}"/>
    <dgm:cxn modelId="{2BDD564B-B376-4E94-A342-666C3A0D546E}" type="presParOf" srcId="{6EBC5586-9535-407D-89CC-9A3CC5D601B0}" destId="{5079B481-35DC-4171-8B24-66AA51B2A2B8}" srcOrd="0" destOrd="0" presId="urn:microsoft.com/office/officeart/2005/8/layout/vList2"/>
    <dgm:cxn modelId="{AD425E8D-D1F3-483C-A2B5-784490FE0BB1}" type="presParOf" srcId="{6EBC5586-9535-407D-89CC-9A3CC5D601B0}" destId="{6E1688F4-B6B9-4437-A40F-E23C3AAFF85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8E89A6-8205-4686-8FF2-DFE7E2E1B5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C9BF53B-FD8F-443C-9D81-51ABE91DBD01}">
      <dgm:prSet custT="1"/>
      <dgm:spPr/>
      <dgm:t>
        <a:bodyPr/>
        <a:lstStyle/>
        <a:p>
          <a:pPr algn="ctr"/>
          <a:r>
            <a:rPr lang="en-US" sz="2400" dirty="0" err="1"/>
            <a:t>Tiền</a:t>
          </a:r>
          <a:r>
            <a:rPr lang="en-US" sz="2400" dirty="0"/>
            <a:t> </a:t>
          </a:r>
          <a:r>
            <a:rPr lang="en-US" sz="2400" dirty="0" err="1"/>
            <a:t>sử</a:t>
          </a:r>
          <a:r>
            <a:rPr lang="en-US" sz="2400" dirty="0"/>
            <a:t> </a:t>
          </a:r>
          <a:r>
            <a:rPr lang="en-US" sz="2400" dirty="0" err="1"/>
            <a:t>sử</a:t>
          </a:r>
          <a:r>
            <a:rPr lang="en-US" sz="2400" dirty="0"/>
            <a:t> </a:t>
          </a:r>
          <a:r>
            <a:rPr lang="en-US" sz="2400" dirty="0" err="1"/>
            <a:t>dụng</a:t>
          </a:r>
          <a:r>
            <a:rPr lang="en-US" sz="2400" dirty="0"/>
            <a:t>/</a:t>
          </a:r>
          <a:r>
            <a:rPr lang="en-US" sz="2400" dirty="0" err="1"/>
            <a:t>lạm</a:t>
          </a:r>
          <a:r>
            <a:rPr lang="en-US" sz="2400" dirty="0"/>
            <a:t> </a:t>
          </a:r>
          <a:r>
            <a:rPr lang="en-US" sz="2400" dirty="0" err="1"/>
            <a:t>dụng</a:t>
          </a:r>
          <a:r>
            <a:rPr lang="en-US" sz="2400" dirty="0"/>
            <a:t> </a:t>
          </a:r>
          <a:r>
            <a:rPr lang="en-US" sz="2400" dirty="0" err="1"/>
            <a:t>chất</a:t>
          </a:r>
          <a:endParaRPr lang="en-US" sz="2400" dirty="0"/>
        </a:p>
        <a:p>
          <a:pPr algn="ctr"/>
          <a:r>
            <a:rPr lang="en-US" sz="2400" dirty="0"/>
            <a:t>(substance use/abuse)</a:t>
          </a:r>
        </a:p>
      </dgm:t>
    </dgm:pt>
    <dgm:pt modelId="{DFF7C077-747C-4498-8EE1-DCB9094E534A}" type="parTrans" cxnId="{A5E18BA8-8513-4824-A0AE-A6C0A3D3FC4F}">
      <dgm:prSet/>
      <dgm:spPr/>
      <dgm:t>
        <a:bodyPr/>
        <a:lstStyle/>
        <a:p>
          <a:endParaRPr lang="en-US"/>
        </a:p>
      </dgm:t>
    </dgm:pt>
    <dgm:pt modelId="{C5A5D4C1-A823-4E06-BB51-1145FD0F0BFB}" type="sibTrans" cxnId="{A5E18BA8-8513-4824-A0AE-A6C0A3D3FC4F}">
      <dgm:prSet/>
      <dgm:spPr/>
      <dgm:t>
        <a:bodyPr/>
        <a:lstStyle/>
        <a:p>
          <a:endParaRPr lang="en-US"/>
        </a:p>
      </dgm:t>
    </dgm:pt>
    <dgm:pt modelId="{8A4F9AEB-162B-430E-B6B0-5C866AB3BDB3}">
      <dgm:prSet custT="1"/>
      <dgm:spPr/>
      <dgm:t>
        <a:bodyPr/>
        <a:lstStyle/>
        <a:p>
          <a:pPr marL="171450" lvl="1" indent="0" algn="l" defTabSz="800100">
            <a:lnSpc>
              <a:spcPct val="90000"/>
            </a:lnSpc>
            <a:spcBef>
              <a:spcPct val="0"/>
            </a:spcBef>
            <a:spcAft>
              <a:spcPct val="20000"/>
            </a:spcAft>
            <a:buFont typeface="Symbol" panose="05050102010706020507" pitchFamily="18" charset="2"/>
            <a:buNone/>
          </a:pPr>
          <a:endParaRPr lang="en-US" sz="1800" b="1" kern="1200" dirty="0">
            <a:latin typeface="Times New Roman" panose="02020603050405020304" pitchFamily="18" charset="0"/>
            <a:cs typeface="Times New Roman" panose="02020603050405020304" pitchFamily="18" charset="0"/>
          </a:endParaRPr>
        </a:p>
      </dgm:t>
    </dgm:pt>
    <dgm:pt modelId="{CA186EB9-1DCF-4145-B20B-F7025CE3324F}" type="sibTrans" cxnId="{4D8582CE-8DFE-47D4-AF09-6DFBE2A7831E}">
      <dgm:prSet/>
      <dgm:spPr/>
      <dgm:t>
        <a:bodyPr/>
        <a:lstStyle/>
        <a:p>
          <a:endParaRPr lang="en-US"/>
        </a:p>
      </dgm:t>
    </dgm:pt>
    <dgm:pt modelId="{D71CA00F-4EFE-42C2-A189-D645CDBCFCDD}" type="parTrans" cxnId="{4D8582CE-8DFE-47D4-AF09-6DFBE2A7831E}">
      <dgm:prSet/>
      <dgm:spPr/>
      <dgm:t>
        <a:bodyPr/>
        <a:lstStyle/>
        <a:p>
          <a:endParaRPr lang="en-US"/>
        </a:p>
      </dgm:t>
    </dgm:pt>
    <dgm:pt modelId="{461E21DF-5837-4486-A2E9-1321E0E07B40}">
      <dgm:prSet custT="1"/>
      <dgm:spPr/>
      <dgm:t>
        <a:bodyPr/>
        <a:lstStyle/>
        <a:p>
          <a:pPr marL="171450" lvl="1" indent="-171450" algn="l" defTabSz="800100">
            <a:lnSpc>
              <a:spcPct val="90000"/>
            </a:lnSpc>
            <a:spcBef>
              <a:spcPct val="0"/>
            </a:spcBef>
            <a:spcAft>
              <a:spcPct val="20000"/>
            </a:spcAft>
            <a:buFont typeface="Symbol" panose="05050102010706020507" pitchFamily="18" charset="2"/>
            <a:buChar char=""/>
          </a:pPr>
          <a:r>
            <a:rPr lang="en-US" sz="1800" kern="1200" dirty="0" err="1">
              <a:solidFill>
                <a:prstClr val="black">
                  <a:hueOff val="0"/>
                  <a:satOff val="0"/>
                  <a:lumOff val="0"/>
                  <a:alphaOff val="0"/>
                </a:prstClr>
              </a:solidFill>
              <a:latin typeface="verdana"/>
              <a:ea typeface="+mn-ea"/>
              <a:cs typeface="+mn-cs"/>
            </a:rPr>
            <a:t>Lượng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rượu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có</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thể</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bị</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nhầm</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lẫn</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với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thể</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tích</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của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đồ</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uống</a:t>
          </a:r>
          <a:endParaRPr lang="vi-VN" sz="1800" kern="1200" dirty="0">
            <a:solidFill>
              <a:prstClr val="black">
                <a:hueOff val="0"/>
                <a:satOff val="0"/>
                <a:lumOff val="0"/>
                <a:alphaOff val="0"/>
              </a:prstClr>
            </a:solidFill>
            <a:latin typeface="verdana"/>
            <a:ea typeface="+mn-ea"/>
            <a:cs typeface="+mn-cs"/>
          </a:endParaRPr>
        </a:p>
      </dgm:t>
    </dgm:pt>
    <dgm:pt modelId="{51B2F03C-6871-4DDF-BB1A-34AAB919C3DB}" type="parTrans" cxnId="{CE7B56A5-343D-45B1-B85E-26B78A9AB59A}">
      <dgm:prSet/>
      <dgm:spPr/>
      <dgm:t>
        <a:bodyPr/>
        <a:lstStyle/>
        <a:p>
          <a:endParaRPr lang="vi-VN"/>
        </a:p>
      </dgm:t>
    </dgm:pt>
    <dgm:pt modelId="{38863DEF-ED41-4DC9-B727-7836C17A0C66}" type="sibTrans" cxnId="{CE7B56A5-343D-45B1-B85E-26B78A9AB59A}">
      <dgm:prSet/>
      <dgm:spPr/>
      <dgm:t>
        <a:bodyPr/>
        <a:lstStyle/>
        <a:p>
          <a:endParaRPr lang="vi-VN"/>
        </a:p>
      </dgm:t>
    </dgm:pt>
    <dgm:pt modelId="{A8BD3722-4157-4972-B580-5CD0106C6D50}">
      <dgm:prSet custT="1"/>
      <dgm:spPr/>
      <dgm:t>
        <a:bodyPr/>
        <a:lstStyle/>
        <a:p>
          <a:pPr marL="171450" lvl="1" indent="-171450" algn="l" defTabSz="800100">
            <a:lnSpc>
              <a:spcPct val="90000"/>
            </a:lnSpc>
            <a:spcBef>
              <a:spcPct val="0"/>
            </a:spcBef>
            <a:spcAft>
              <a:spcPct val="20000"/>
            </a:spcAft>
            <a:buFont typeface="Symbol" panose="05050102010706020507" pitchFamily="18" charset="2"/>
            <a:buNone/>
          </a:pPr>
          <a:r>
            <a:rPr lang="en-US" sz="1800" i="1" u="sng" kern="1200" dirty="0" err="1">
              <a:solidFill>
                <a:prstClr val="black">
                  <a:hueOff val="0"/>
                  <a:satOff val="0"/>
                  <a:lumOff val="0"/>
                  <a:alphaOff val="0"/>
                </a:prstClr>
              </a:solidFill>
              <a:latin typeface="verdana"/>
              <a:ea typeface="+mn-ea"/>
              <a:cs typeface="+mn-cs"/>
            </a:rPr>
            <a:t>Ví</a:t>
          </a:r>
          <a:r>
            <a:rPr lang="en-US" sz="1800" i="1" u="sng" kern="1200" dirty="0">
              <a:solidFill>
                <a:prstClr val="black">
                  <a:hueOff val="0"/>
                  <a:satOff val="0"/>
                  <a:lumOff val="0"/>
                  <a:alphaOff val="0"/>
                </a:prstClr>
              </a:solidFill>
              <a:latin typeface="verdana"/>
              <a:ea typeface="+mn-ea"/>
              <a:cs typeface="+mn-cs"/>
            </a:rPr>
            <a:t> </a:t>
          </a:r>
          <a:r>
            <a:rPr lang="en-US" sz="1800" i="1" u="sng" kern="1200" dirty="0" err="1">
              <a:solidFill>
                <a:prstClr val="black">
                  <a:hueOff val="0"/>
                  <a:satOff val="0"/>
                  <a:lumOff val="0"/>
                  <a:alphaOff val="0"/>
                </a:prstClr>
              </a:solidFill>
              <a:latin typeface="verdana"/>
              <a:ea typeface="+mn-ea"/>
              <a:cs typeface="+mn-cs"/>
            </a:rPr>
            <a:t>dụ</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Không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tôi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không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sử</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dụng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rượu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nhưng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sau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đó</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trong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cùng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một</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cuộc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phỏng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vấn</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Tôi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uống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một</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lượng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bia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vừa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phải</a:t>
          </a:r>
          <a:r>
            <a:rPr lang="en-US" sz="1800" kern="1200" dirty="0">
              <a:solidFill>
                <a:prstClr val="black">
                  <a:hueOff val="0"/>
                  <a:satOff val="0"/>
                  <a:lumOff val="0"/>
                  <a:alphaOff val="0"/>
                </a:prstClr>
              </a:solidFill>
              <a:latin typeface="verdana"/>
              <a:ea typeface="+mn-ea"/>
              <a:cs typeface="+mn-cs"/>
            </a:rPr>
            <a:t>."</a:t>
          </a:r>
          <a:endParaRPr lang="vi-VN" sz="1800" kern="1200" dirty="0">
            <a:solidFill>
              <a:prstClr val="black">
                <a:hueOff val="0"/>
                <a:satOff val="0"/>
                <a:lumOff val="0"/>
                <a:alphaOff val="0"/>
              </a:prstClr>
            </a:solidFill>
            <a:latin typeface="verdana"/>
            <a:ea typeface="+mn-ea"/>
            <a:cs typeface="+mn-cs"/>
          </a:endParaRPr>
        </a:p>
      </dgm:t>
    </dgm:pt>
    <dgm:pt modelId="{9922977D-07C5-4FB7-A187-9286CC777793}" type="parTrans" cxnId="{0C8CDAC1-B2B1-4E42-906C-D5C19FB0DF3A}">
      <dgm:prSet/>
      <dgm:spPr/>
      <dgm:t>
        <a:bodyPr/>
        <a:lstStyle/>
        <a:p>
          <a:endParaRPr lang="vi-VN"/>
        </a:p>
      </dgm:t>
    </dgm:pt>
    <dgm:pt modelId="{1D5FEE61-E54E-47AF-89CB-6B6F310B60E7}" type="sibTrans" cxnId="{0C8CDAC1-B2B1-4E42-906C-D5C19FB0DF3A}">
      <dgm:prSet/>
      <dgm:spPr/>
      <dgm:t>
        <a:bodyPr/>
        <a:lstStyle/>
        <a:p>
          <a:endParaRPr lang="vi-VN"/>
        </a:p>
      </dgm:t>
    </dgm:pt>
    <dgm:pt modelId="{E439B58A-E52F-44FB-8833-7810925740AC}">
      <dgm:prSet custT="1"/>
      <dgm:spPr/>
      <dgm:t>
        <a:bodyPr/>
        <a:lstStyle/>
        <a:p>
          <a:pPr marL="171450" lvl="1" indent="-171450" algn="l" defTabSz="800100">
            <a:lnSpc>
              <a:spcPct val="90000"/>
            </a:lnSpc>
            <a:spcBef>
              <a:spcPct val="0"/>
            </a:spcBef>
            <a:spcAft>
              <a:spcPct val="20000"/>
            </a:spcAft>
            <a:buFont typeface="Symbol" panose="05050102010706020507" pitchFamily="18" charset="2"/>
            <a:buNone/>
          </a:pPr>
          <a:r>
            <a:rPr lang="en-US" sz="1800" i="1" u="sng" kern="1200" dirty="0" err="1">
              <a:solidFill>
                <a:prstClr val="black">
                  <a:hueOff val="0"/>
                  <a:satOff val="0"/>
                  <a:lumOff val="0"/>
                  <a:alphaOff val="0"/>
                </a:prstClr>
              </a:solidFill>
              <a:latin typeface="verdana"/>
              <a:ea typeface="+mn-ea"/>
              <a:cs typeface="+mn-cs"/>
            </a:rPr>
            <a:t>Ví</a:t>
          </a:r>
          <a:r>
            <a:rPr lang="en-US" sz="1800" i="1" u="sng" kern="1200" dirty="0">
              <a:solidFill>
                <a:prstClr val="black">
                  <a:hueOff val="0"/>
                  <a:satOff val="0"/>
                  <a:lumOff val="0"/>
                  <a:alphaOff val="0"/>
                </a:prstClr>
              </a:solidFill>
              <a:latin typeface="verdana"/>
              <a:ea typeface="+mn-ea"/>
              <a:cs typeface="+mn-cs"/>
            </a:rPr>
            <a:t> </a:t>
          </a:r>
          <a:r>
            <a:rPr lang="en-US" sz="1800" i="1" u="sng" kern="1200" dirty="0" err="1">
              <a:solidFill>
                <a:prstClr val="black">
                  <a:hueOff val="0"/>
                  <a:satOff val="0"/>
                  <a:lumOff val="0"/>
                  <a:alphaOff val="0"/>
                </a:prstClr>
              </a:solidFill>
              <a:latin typeface="verdana"/>
              <a:ea typeface="+mn-ea"/>
              <a:cs typeface="+mn-cs"/>
            </a:rPr>
            <a:t>dụ</a:t>
          </a:r>
          <a:r>
            <a:rPr lang="en-US" sz="1800" i="1" u="sng" kern="1200" dirty="0">
              <a:solidFill>
                <a:prstClr val="black">
                  <a:hueOff val="0"/>
                  <a:satOff val="0"/>
                  <a:lumOff val="0"/>
                  <a:alphaOff val="0"/>
                </a:prstClr>
              </a:solidFill>
              <a:latin typeface="verdana"/>
              <a:ea typeface="+mn-ea"/>
              <a:cs typeface="+mn-cs"/>
            </a:rPr>
            <a:t>:"</a:t>
          </a:r>
          <a:r>
            <a:rPr lang="en-US" sz="1800" kern="1200" dirty="0" err="1">
              <a:solidFill>
                <a:prstClr val="black">
                  <a:hueOff val="0"/>
                  <a:satOff val="0"/>
                  <a:lumOff val="0"/>
                  <a:alphaOff val="0"/>
                </a:prstClr>
              </a:solidFill>
              <a:latin typeface="verdana"/>
              <a:ea typeface="+mn-ea"/>
              <a:cs typeface="+mn-cs"/>
            </a:rPr>
            <a:t>Tôi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không</a:t>
          </a:r>
          <a:r>
            <a:rPr lang="en-US" sz="1800" kern="1200" dirty="0">
              <a:solidFill>
                <a:prstClr val="black">
                  <a:hueOff val="0"/>
                  <a:satOff val="0"/>
                  <a:lumOff val="0"/>
                  <a:alphaOff val="0"/>
                </a:prstClr>
              </a:solidFill>
              <a:latin typeface="verdana"/>
              <a:ea typeface="+mn-ea"/>
              <a:cs typeface="+mn-cs"/>
            </a:rPr>
            <a:t> lo </a:t>
          </a:r>
          <a:r>
            <a:rPr lang="en-US" sz="1800" kern="1200" dirty="0" err="1">
              <a:solidFill>
                <a:prstClr val="black">
                  <a:hueOff val="0"/>
                  <a:satOff val="0"/>
                  <a:lumOff val="0"/>
                  <a:alphaOff val="0"/>
                </a:prstClr>
              </a:solidFill>
              <a:latin typeface="verdana"/>
              <a:ea typeface="+mn-ea"/>
              <a:cs typeface="+mn-cs"/>
            </a:rPr>
            <a:t>lắng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về</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việc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sử</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dụng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rượu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của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mình</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Tôi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tự</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pha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chế</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đồ</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uống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của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mình</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và</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tôi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pha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rất</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nhiều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nước</a:t>
          </a:r>
          <a:r>
            <a:rPr lang="en-US" sz="1800" kern="1200" dirty="0">
              <a:solidFill>
                <a:prstClr val="black">
                  <a:hueOff val="0"/>
                  <a:satOff val="0"/>
                  <a:lumOff val="0"/>
                  <a:alphaOff val="0"/>
                </a:prstClr>
              </a:solidFill>
              <a:latin typeface="verdana"/>
              <a:ea typeface="+mn-ea"/>
              <a:cs typeface="+mn-cs"/>
            </a:rPr>
            <a:t>. " </a:t>
          </a:r>
          <a:endParaRPr lang="vi-VN" sz="1800" kern="1200" dirty="0">
            <a:solidFill>
              <a:prstClr val="black">
                <a:hueOff val="0"/>
                <a:satOff val="0"/>
                <a:lumOff val="0"/>
                <a:alphaOff val="0"/>
              </a:prstClr>
            </a:solidFill>
            <a:latin typeface="verdana"/>
            <a:ea typeface="+mn-ea"/>
            <a:cs typeface="+mn-cs"/>
          </a:endParaRPr>
        </a:p>
      </dgm:t>
    </dgm:pt>
    <dgm:pt modelId="{045420A5-E6F3-4BB1-BD5F-F404B831891A}" type="parTrans" cxnId="{0D50F1CA-5437-4A7C-A174-20E8692655C8}">
      <dgm:prSet/>
      <dgm:spPr/>
      <dgm:t>
        <a:bodyPr/>
        <a:lstStyle/>
        <a:p>
          <a:endParaRPr lang="vi-VN"/>
        </a:p>
      </dgm:t>
    </dgm:pt>
    <dgm:pt modelId="{759D9C50-D9FB-45A7-A8FD-07131C129E66}" type="sibTrans" cxnId="{0D50F1CA-5437-4A7C-A174-20E8692655C8}">
      <dgm:prSet/>
      <dgm:spPr/>
      <dgm:t>
        <a:bodyPr/>
        <a:lstStyle/>
        <a:p>
          <a:endParaRPr lang="vi-VN"/>
        </a:p>
      </dgm:t>
    </dgm:pt>
    <dgm:pt modelId="{0AF5C411-081A-4491-9E90-793163514128}">
      <dgm:prSet custT="1"/>
      <dgm:spPr/>
      <dgm:t>
        <a:bodyPr/>
        <a:lstStyle/>
        <a:p>
          <a:pPr marL="171450" lvl="1" indent="-171450" algn="l" defTabSz="800100">
            <a:lnSpc>
              <a:spcPct val="90000"/>
            </a:lnSpc>
            <a:spcBef>
              <a:spcPct val="0"/>
            </a:spcBef>
            <a:spcAft>
              <a:spcPct val="20000"/>
            </a:spcAft>
            <a:buFont typeface="Symbol" panose="05050102010706020507" pitchFamily="18" charset="2"/>
            <a:buChar char=""/>
          </a:pPr>
          <a:r>
            <a:rPr lang="en-US" sz="1800" kern="1200" dirty="0">
              <a:solidFill>
                <a:prstClr val="black">
                  <a:hueOff val="0"/>
                  <a:satOff val="0"/>
                  <a:lumOff val="0"/>
                  <a:alphaOff val="0"/>
                </a:prstClr>
              </a:solidFill>
              <a:latin typeface="verdana"/>
              <a:ea typeface="+mn-ea"/>
              <a:cs typeface="+mn-cs"/>
            </a:rPr>
            <a:t>Alcohol </a:t>
          </a:r>
          <a:r>
            <a:rPr lang="en-US" sz="1800" kern="1200" dirty="0" err="1">
              <a:solidFill>
                <a:prstClr val="black">
                  <a:hueOff val="0"/>
                  <a:satOff val="0"/>
                  <a:lumOff val="0"/>
                  <a:alphaOff val="0"/>
                </a:prstClr>
              </a:solidFill>
              <a:latin typeface="verdana"/>
              <a:ea typeface="+mn-ea"/>
              <a:cs typeface="+mn-cs"/>
            </a:rPr>
            <a:t>gồm</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rượu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bia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thức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uống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có</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cồn</a:t>
          </a:r>
          <a:r>
            <a:rPr lang="en-US" sz="1800" kern="1200" dirty="0">
              <a:solidFill>
                <a:prstClr val="black">
                  <a:hueOff val="0"/>
                  <a:satOff val="0"/>
                  <a:lumOff val="0"/>
                  <a:alphaOff val="0"/>
                </a:prstClr>
              </a:solidFill>
              <a:latin typeface="verdana"/>
              <a:ea typeface="+mn-ea"/>
              <a:cs typeface="+mn-cs"/>
            </a:rPr>
            <a:t>,…</a:t>
          </a:r>
          <a:endParaRPr lang="vi-VN" sz="1800" kern="1200" dirty="0">
            <a:solidFill>
              <a:prstClr val="black">
                <a:hueOff val="0"/>
                <a:satOff val="0"/>
                <a:lumOff val="0"/>
                <a:alphaOff val="0"/>
              </a:prstClr>
            </a:solidFill>
            <a:latin typeface="verdana"/>
            <a:ea typeface="+mn-ea"/>
            <a:cs typeface="+mn-cs"/>
          </a:endParaRPr>
        </a:p>
      </dgm:t>
    </dgm:pt>
    <dgm:pt modelId="{10B0F8A2-A238-4F78-AB45-55D52AD04E23}" type="sibTrans" cxnId="{F96D7DC0-A9E4-4D8D-8184-9366A0B06083}">
      <dgm:prSet/>
      <dgm:spPr/>
      <dgm:t>
        <a:bodyPr/>
        <a:lstStyle/>
        <a:p>
          <a:endParaRPr lang="vi-VN"/>
        </a:p>
      </dgm:t>
    </dgm:pt>
    <dgm:pt modelId="{AB33ADBA-5500-43AA-AAA2-5B7BA828196C}" type="parTrans" cxnId="{F96D7DC0-A9E4-4D8D-8184-9366A0B06083}">
      <dgm:prSet/>
      <dgm:spPr/>
      <dgm:t>
        <a:bodyPr/>
        <a:lstStyle/>
        <a:p>
          <a:endParaRPr lang="vi-VN"/>
        </a:p>
      </dgm:t>
    </dgm:pt>
    <dgm:pt modelId="{6EBC5586-9535-407D-89CC-9A3CC5D601B0}" type="pres">
      <dgm:prSet presAssocID="{3E8E89A6-8205-4686-8FF2-DFE7E2E1B54B}" presName="linear" presStyleCnt="0">
        <dgm:presLayoutVars>
          <dgm:animLvl val="lvl"/>
          <dgm:resizeHandles val="exact"/>
        </dgm:presLayoutVars>
      </dgm:prSet>
      <dgm:spPr/>
    </dgm:pt>
    <dgm:pt modelId="{5079B481-35DC-4171-8B24-66AA51B2A2B8}" type="pres">
      <dgm:prSet presAssocID="{4C9BF53B-FD8F-443C-9D81-51ABE91DBD01}" presName="parentText" presStyleLbl="node1" presStyleIdx="0" presStyleCnt="1" custLinFactNeighborX="-50201" custLinFactNeighborY="-6182">
        <dgm:presLayoutVars>
          <dgm:chMax val="0"/>
          <dgm:bulletEnabled val="1"/>
        </dgm:presLayoutVars>
      </dgm:prSet>
      <dgm:spPr/>
    </dgm:pt>
    <dgm:pt modelId="{6E1688F4-B6B9-4437-A40F-E23C3AAFF857}" type="pres">
      <dgm:prSet presAssocID="{4C9BF53B-FD8F-443C-9D81-51ABE91DBD01}" presName="childText" presStyleLbl="revTx" presStyleIdx="0" presStyleCnt="1" custScaleY="78343" custLinFactNeighborY="-20042">
        <dgm:presLayoutVars>
          <dgm:bulletEnabled val="1"/>
        </dgm:presLayoutVars>
      </dgm:prSet>
      <dgm:spPr/>
    </dgm:pt>
  </dgm:ptLst>
  <dgm:cxnLst>
    <dgm:cxn modelId="{783C2002-9B86-4CB8-B238-D8EC3CE20581}" type="presOf" srcId="{3E8E89A6-8205-4686-8FF2-DFE7E2E1B54B}" destId="{6EBC5586-9535-407D-89CC-9A3CC5D601B0}" srcOrd="0" destOrd="0" presId="urn:microsoft.com/office/officeart/2005/8/layout/vList2"/>
    <dgm:cxn modelId="{A4023C77-AB83-4CA7-8FC7-36F9EF68634C}" type="presOf" srcId="{A8BD3722-4157-4972-B580-5CD0106C6D50}" destId="{6E1688F4-B6B9-4437-A40F-E23C3AAFF857}" srcOrd="0" destOrd="2" presId="urn:microsoft.com/office/officeart/2005/8/layout/vList2"/>
    <dgm:cxn modelId="{B987EC86-9A0A-474D-9769-82B8865E883A}" type="presOf" srcId="{4C9BF53B-FD8F-443C-9D81-51ABE91DBD01}" destId="{5079B481-35DC-4171-8B24-66AA51B2A2B8}" srcOrd="0" destOrd="0" presId="urn:microsoft.com/office/officeart/2005/8/layout/vList2"/>
    <dgm:cxn modelId="{CE7B56A5-343D-45B1-B85E-26B78A9AB59A}" srcId="{4C9BF53B-FD8F-443C-9D81-51ABE91DBD01}" destId="{461E21DF-5837-4486-A2E9-1321E0E07B40}" srcOrd="3" destOrd="0" parTransId="{51B2F03C-6871-4DDF-BB1A-34AAB919C3DB}" sibTransId="{38863DEF-ED41-4DC9-B727-7836C17A0C66}"/>
    <dgm:cxn modelId="{A5E18BA8-8513-4824-A0AE-A6C0A3D3FC4F}" srcId="{3E8E89A6-8205-4686-8FF2-DFE7E2E1B54B}" destId="{4C9BF53B-FD8F-443C-9D81-51ABE91DBD01}" srcOrd="0" destOrd="0" parTransId="{DFF7C077-747C-4498-8EE1-DCB9094E534A}" sibTransId="{C5A5D4C1-A823-4E06-BB51-1145FD0F0BFB}"/>
    <dgm:cxn modelId="{73A8C2AB-1DCC-4B6B-A0D0-F510483FF974}" type="presOf" srcId="{461E21DF-5837-4486-A2E9-1321E0E07B40}" destId="{6E1688F4-B6B9-4437-A40F-E23C3AAFF857}" srcOrd="0" destOrd="3" presId="urn:microsoft.com/office/officeart/2005/8/layout/vList2"/>
    <dgm:cxn modelId="{9AC5A3BD-69DC-473A-8BDD-F1CE80D701F2}" type="presOf" srcId="{E439B58A-E52F-44FB-8833-7810925740AC}" destId="{6E1688F4-B6B9-4437-A40F-E23C3AAFF857}" srcOrd="0" destOrd="4" presId="urn:microsoft.com/office/officeart/2005/8/layout/vList2"/>
    <dgm:cxn modelId="{F96D7DC0-A9E4-4D8D-8184-9366A0B06083}" srcId="{4C9BF53B-FD8F-443C-9D81-51ABE91DBD01}" destId="{0AF5C411-081A-4491-9E90-793163514128}" srcOrd="1" destOrd="0" parTransId="{AB33ADBA-5500-43AA-AAA2-5B7BA828196C}" sibTransId="{10B0F8A2-A238-4F78-AB45-55D52AD04E23}"/>
    <dgm:cxn modelId="{0C8CDAC1-B2B1-4E42-906C-D5C19FB0DF3A}" srcId="{4C9BF53B-FD8F-443C-9D81-51ABE91DBD01}" destId="{A8BD3722-4157-4972-B580-5CD0106C6D50}" srcOrd="2" destOrd="0" parTransId="{9922977D-07C5-4FB7-A187-9286CC777793}" sibTransId="{1D5FEE61-E54E-47AF-89CB-6B6F310B60E7}"/>
    <dgm:cxn modelId="{131B8ACA-C01C-473B-A469-2D09617A488D}" type="presOf" srcId="{8A4F9AEB-162B-430E-B6B0-5C866AB3BDB3}" destId="{6E1688F4-B6B9-4437-A40F-E23C3AAFF857}" srcOrd="0" destOrd="0" presId="urn:microsoft.com/office/officeart/2005/8/layout/vList2"/>
    <dgm:cxn modelId="{0D50F1CA-5437-4A7C-A174-20E8692655C8}" srcId="{4C9BF53B-FD8F-443C-9D81-51ABE91DBD01}" destId="{E439B58A-E52F-44FB-8833-7810925740AC}" srcOrd="4" destOrd="0" parTransId="{045420A5-E6F3-4BB1-BD5F-F404B831891A}" sibTransId="{759D9C50-D9FB-45A7-A8FD-07131C129E66}"/>
    <dgm:cxn modelId="{4D8582CE-8DFE-47D4-AF09-6DFBE2A7831E}" srcId="{4C9BF53B-FD8F-443C-9D81-51ABE91DBD01}" destId="{8A4F9AEB-162B-430E-B6B0-5C866AB3BDB3}" srcOrd="0" destOrd="0" parTransId="{D71CA00F-4EFE-42C2-A189-D645CDBCFCDD}" sibTransId="{CA186EB9-1DCF-4145-B20B-F7025CE3324F}"/>
    <dgm:cxn modelId="{A2361EE2-5638-45A5-ADCE-541EBF88DDA8}" type="presOf" srcId="{0AF5C411-081A-4491-9E90-793163514128}" destId="{6E1688F4-B6B9-4437-A40F-E23C3AAFF857}" srcOrd="0" destOrd="1" presId="urn:microsoft.com/office/officeart/2005/8/layout/vList2"/>
    <dgm:cxn modelId="{2BDD564B-B376-4E94-A342-666C3A0D546E}" type="presParOf" srcId="{6EBC5586-9535-407D-89CC-9A3CC5D601B0}" destId="{5079B481-35DC-4171-8B24-66AA51B2A2B8}" srcOrd="0" destOrd="0" presId="urn:microsoft.com/office/officeart/2005/8/layout/vList2"/>
    <dgm:cxn modelId="{AD425E8D-D1F3-483C-A2B5-784490FE0BB1}" type="presParOf" srcId="{6EBC5586-9535-407D-89CC-9A3CC5D601B0}" destId="{6E1688F4-B6B9-4437-A40F-E23C3AAFF85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8E89A6-8205-4686-8FF2-DFE7E2E1B5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C9BF53B-FD8F-443C-9D81-51ABE91DBD01}">
      <dgm:prSet custT="1"/>
      <dgm:spPr/>
      <dgm:t>
        <a:bodyPr/>
        <a:lstStyle/>
        <a:p>
          <a:pPr algn="ctr"/>
          <a:r>
            <a:rPr lang="en-US" sz="2400" dirty="0" err="1"/>
            <a:t>Tiền</a:t>
          </a:r>
          <a:r>
            <a:rPr lang="en-US" sz="2400" dirty="0"/>
            <a:t> </a:t>
          </a:r>
          <a:r>
            <a:rPr lang="en-US" sz="2400" dirty="0" err="1"/>
            <a:t>sử</a:t>
          </a:r>
          <a:r>
            <a:rPr lang="en-US" sz="2400" dirty="0"/>
            <a:t> </a:t>
          </a:r>
          <a:r>
            <a:rPr lang="en-US" sz="2400" dirty="0" err="1"/>
            <a:t>sử</a:t>
          </a:r>
          <a:r>
            <a:rPr lang="en-US" sz="2400" dirty="0"/>
            <a:t> </a:t>
          </a:r>
          <a:r>
            <a:rPr lang="en-US" sz="2400" dirty="0" err="1"/>
            <a:t>dụng</a:t>
          </a:r>
          <a:r>
            <a:rPr lang="en-US" sz="2400" dirty="0"/>
            <a:t>/</a:t>
          </a:r>
          <a:r>
            <a:rPr lang="en-US" sz="2400" dirty="0" err="1"/>
            <a:t>lạm</a:t>
          </a:r>
          <a:r>
            <a:rPr lang="en-US" sz="2400" dirty="0"/>
            <a:t> </a:t>
          </a:r>
          <a:r>
            <a:rPr lang="en-US" sz="2400" dirty="0" err="1"/>
            <a:t>dụng</a:t>
          </a:r>
          <a:r>
            <a:rPr lang="en-US" sz="2400" dirty="0"/>
            <a:t> </a:t>
          </a:r>
          <a:r>
            <a:rPr lang="en-US" sz="2400" dirty="0" err="1"/>
            <a:t>chất</a:t>
          </a:r>
          <a:endParaRPr lang="en-US" sz="2400" dirty="0"/>
        </a:p>
        <a:p>
          <a:pPr algn="ctr"/>
          <a:r>
            <a:rPr lang="en-US" sz="2400" dirty="0"/>
            <a:t>(substance use/abuse)</a:t>
          </a:r>
        </a:p>
      </dgm:t>
    </dgm:pt>
    <dgm:pt modelId="{DFF7C077-747C-4498-8EE1-DCB9094E534A}" type="parTrans" cxnId="{A5E18BA8-8513-4824-A0AE-A6C0A3D3FC4F}">
      <dgm:prSet/>
      <dgm:spPr/>
      <dgm:t>
        <a:bodyPr/>
        <a:lstStyle/>
        <a:p>
          <a:endParaRPr lang="en-US"/>
        </a:p>
      </dgm:t>
    </dgm:pt>
    <dgm:pt modelId="{C5A5D4C1-A823-4E06-BB51-1145FD0F0BFB}" type="sibTrans" cxnId="{A5E18BA8-8513-4824-A0AE-A6C0A3D3FC4F}">
      <dgm:prSet/>
      <dgm:spPr/>
      <dgm:t>
        <a:bodyPr/>
        <a:lstStyle/>
        <a:p>
          <a:endParaRPr lang="en-US"/>
        </a:p>
      </dgm:t>
    </dgm:pt>
    <dgm:pt modelId="{8A4F9AEB-162B-430E-B6B0-5C866AB3BDB3}">
      <dgm:prSet custT="1"/>
      <dgm:spPr/>
      <dgm:t>
        <a:bodyPr/>
        <a:lstStyle/>
        <a:p>
          <a:pPr marL="171450" lvl="1" indent="0" algn="l" defTabSz="800100">
            <a:lnSpc>
              <a:spcPct val="90000"/>
            </a:lnSpc>
            <a:spcBef>
              <a:spcPct val="0"/>
            </a:spcBef>
            <a:spcAft>
              <a:spcPct val="20000"/>
            </a:spcAft>
          </a:pPr>
          <a:r>
            <a:rPr lang="vi-VN" sz="1600" b="0" i="0" kern="1200" dirty="0"/>
            <a:t>Có thể sử dụng bảng câu hỏi ngắn gọn, CAGE hoặc RAPS4, để xác định lạm dụng hoặc lệ thuộc alcohol. </a:t>
          </a:r>
          <a:endParaRPr lang="en-US" sz="1600" b="1" kern="1200" dirty="0">
            <a:latin typeface="Times New Roman" panose="02020603050405020304" pitchFamily="18" charset="0"/>
            <a:cs typeface="Times New Roman" panose="02020603050405020304" pitchFamily="18" charset="0"/>
          </a:endParaRPr>
        </a:p>
      </dgm:t>
    </dgm:pt>
    <dgm:pt modelId="{CA186EB9-1DCF-4145-B20B-F7025CE3324F}" type="sibTrans" cxnId="{4D8582CE-8DFE-47D4-AF09-6DFBE2A7831E}">
      <dgm:prSet/>
      <dgm:spPr/>
      <dgm:t>
        <a:bodyPr/>
        <a:lstStyle/>
        <a:p>
          <a:endParaRPr lang="en-US"/>
        </a:p>
      </dgm:t>
    </dgm:pt>
    <dgm:pt modelId="{D71CA00F-4EFE-42C2-A189-D645CDBCFCDD}" type="parTrans" cxnId="{4D8582CE-8DFE-47D4-AF09-6DFBE2A7831E}">
      <dgm:prSet/>
      <dgm:spPr/>
      <dgm:t>
        <a:bodyPr/>
        <a:lstStyle/>
        <a:p>
          <a:endParaRPr lang="en-US"/>
        </a:p>
      </dgm:t>
    </dgm:pt>
    <dgm:pt modelId="{3CC463B5-9921-42C1-B537-A4F6F68BEE94}">
      <dgm:prSet custT="1"/>
      <dgm:spPr/>
      <dgm:t>
        <a:bodyPr/>
        <a:lstStyle/>
        <a:p>
          <a:pPr marL="171450" lvl="1" indent="0" algn="l" defTabSz="800100">
            <a:lnSpc>
              <a:spcPct val="90000"/>
            </a:lnSpc>
            <a:spcBef>
              <a:spcPct val="0"/>
            </a:spcBef>
            <a:spcAft>
              <a:spcPct val="20000"/>
            </a:spcAft>
            <a:buFont typeface="Wingdings" panose="05000000000000000000" pitchFamily="2" charset="2"/>
            <a:buChar char="ü"/>
          </a:pPr>
          <a:r>
            <a:rPr lang="vi-VN" sz="1800" b="1" i="0" kern="1200" dirty="0"/>
            <a:t>CAGE</a:t>
          </a:r>
          <a:r>
            <a:rPr lang="vi-VN" sz="1800" b="0" i="0" kern="1200" dirty="0"/>
            <a:t> bao gồm 4 câu hỏi:</a:t>
          </a:r>
          <a:endParaRPr lang="en-US" sz="1800" b="1" kern="1200" dirty="0">
            <a:latin typeface="Times New Roman" panose="02020603050405020304" pitchFamily="18" charset="0"/>
            <a:cs typeface="Times New Roman" panose="02020603050405020304" pitchFamily="18" charset="0"/>
          </a:endParaRPr>
        </a:p>
      </dgm:t>
    </dgm:pt>
    <dgm:pt modelId="{8847D78C-17AA-4C90-A9D5-2DBDE3AAFB17}" type="parTrans" cxnId="{89520C34-40A2-4248-A2E1-74A8F5D255A2}">
      <dgm:prSet/>
      <dgm:spPr/>
      <dgm:t>
        <a:bodyPr/>
        <a:lstStyle/>
        <a:p>
          <a:endParaRPr lang="vi-VN"/>
        </a:p>
      </dgm:t>
    </dgm:pt>
    <dgm:pt modelId="{F1F37992-87B0-4565-9AB2-0211D9E0E5A9}" type="sibTrans" cxnId="{89520C34-40A2-4248-A2E1-74A8F5D255A2}">
      <dgm:prSet/>
      <dgm:spPr/>
      <dgm:t>
        <a:bodyPr/>
        <a:lstStyle/>
        <a:p>
          <a:endParaRPr lang="vi-VN"/>
        </a:p>
      </dgm:t>
    </dgm:pt>
    <dgm:pt modelId="{0F0D7598-CF91-4DD2-A797-DF8C492A1BBB}">
      <dgm:prSet custT="1"/>
      <dgm:spPr/>
      <dgm:t>
        <a:bodyPr/>
        <a:lstStyle/>
        <a:p>
          <a:pPr marL="171450" lvl="1" indent="0" algn="l" defTabSz="800100">
            <a:lnSpc>
              <a:spcPct val="90000"/>
            </a:lnSpc>
            <a:spcBef>
              <a:spcPct val="0"/>
            </a:spcBef>
            <a:spcAft>
              <a:spcPct val="20000"/>
            </a:spcAft>
            <a:buFont typeface="Wingdings" panose="05000000000000000000" pitchFamily="2" charset="2"/>
            <a:buChar char="ü"/>
          </a:pPr>
          <a:r>
            <a:rPr lang="vi-VN" sz="1800" b="1" i="0" kern="1200" dirty="0"/>
            <a:t>RAPS4</a:t>
          </a:r>
          <a:r>
            <a:rPr lang="vi-VN" sz="1800" b="0" i="0" kern="1200" dirty="0"/>
            <a:t> (</a:t>
          </a:r>
          <a:r>
            <a:rPr lang="en-US" sz="1800" b="0" i="0" kern="1200" dirty="0"/>
            <a:t>The Rapid Alcohol Problem Screen 4</a:t>
          </a:r>
          <a:r>
            <a:rPr lang="vi-VN" sz="1800" b="0" i="0" kern="1200" dirty="0"/>
            <a:t>) cũng bao gồm:</a:t>
          </a:r>
          <a:endParaRPr lang="en-US" sz="1800" b="1" kern="1200" dirty="0">
            <a:latin typeface="Times New Roman" panose="02020603050405020304" pitchFamily="18" charset="0"/>
            <a:cs typeface="Times New Roman" panose="02020603050405020304" pitchFamily="18" charset="0"/>
          </a:endParaRPr>
        </a:p>
      </dgm:t>
    </dgm:pt>
    <dgm:pt modelId="{5D567E62-174A-448F-9A9B-78FF60475A53}" type="parTrans" cxnId="{0E7BFB7C-2D81-4A91-A48B-B633FBD767DB}">
      <dgm:prSet/>
      <dgm:spPr/>
      <dgm:t>
        <a:bodyPr/>
        <a:lstStyle/>
        <a:p>
          <a:endParaRPr lang="vi-VN"/>
        </a:p>
      </dgm:t>
    </dgm:pt>
    <dgm:pt modelId="{19E00BA0-9690-47C2-8E78-8B1BBB0D0B6F}" type="sibTrans" cxnId="{0E7BFB7C-2D81-4A91-A48B-B633FBD767DB}">
      <dgm:prSet/>
      <dgm:spPr/>
      <dgm:t>
        <a:bodyPr/>
        <a:lstStyle/>
        <a:p>
          <a:endParaRPr lang="vi-VN"/>
        </a:p>
      </dgm:t>
    </dgm:pt>
    <dgm:pt modelId="{E10EEC86-1650-4AE6-8592-F0B63E10E2CF}">
      <dgm:prSet custT="1"/>
      <dgm:spPr/>
      <dgm:t>
        <a:bodyPr/>
        <a:lstStyle/>
        <a:p>
          <a:pPr marL="171450" lvl="1" indent="0" algn="l" defTabSz="800100">
            <a:lnSpc>
              <a:spcPct val="90000"/>
            </a:lnSpc>
            <a:spcBef>
              <a:spcPct val="0"/>
            </a:spcBef>
            <a:spcAft>
              <a:spcPct val="20000"/>
            </a:spcAft>
            <a:buFont typeface="+mj-lt"/>
            <a:buAutoNum type="arabicParenR"/>
          </a:pPr>
          <a:r>
            <a:rPr lang="vi-VN" sz="1600" b="0" i="0" kern="1200" dirty="0"/>
            <a:t>Bạn đã bao giờ cắt giảm việc uống rượu chưa? </a:t>
          </a:r>
          <a:endParaRPr lang="en-US" sz="1600" b="1" kern="1200" dirty="0">
            <a:latin typeface="Times New Roman" panose="02020603050405020304" pitchFamily="18" charset="0"/>
            <a:cs typeface="Times New Roman" panose="02020603050405020304" pitchFamily="18" charset="0"/>
          </a:endParaRPr>
        </a:p>
      </dgm:t>
    </dgm:pt>
    <dgm:pt modelId="{AB7B8FDB-301A-4A7C-8DCA-63E7BBA2E816}" type="parTrans" cxnId="{A876C595-9267-4B26-889B-5A64ED6A6DAA}">
      <dgm:prSet/>
      <dgm:spPr/>
      <dgm:t>
        <a:bodyPr/>
        <a:lstStyle/>
        <a:p>
          <a:endParaRPr lang="vi-VN"/>
        </a:p>
      </dgm:t>
    </dgm:pt>
    <dgm:pt modelId="{577BD41B-52D1-4AF1-BEDB-9D687F3D6FE3}" type="sibTrans" cxnId="{A876C595-9267-4B26-889B-5A64ED6A6DAA}">
      <dgm:prSet/>
      <dgm:spPr/>
      <dgm:t>
        <a:bodyPr/>
        <a:lstStyle/>
        <a:p>
          <a:endParaRPr lang="vi-VN"/>
        </a:p>
      </dgm:t>
    </dgm:pt>
    <dgm:pt modelId="{5945EF3E-8E39-4B22-8E0C-C1DD55FB3BF3}">
      <dgm:prSet custT="1"/>
      <dgm:spPr/>
      <dgm:t>
        <a:bodyPr/>
        <a:lstStyle/>
        <a:p>
          <a:pPr marL="171450" lvl="1" indent="0" algn="l" defTabSz="800100">
            <a:lnSpc>
              <a:spcPct val="90000"/>
            </a:lnSpc>
            <a:spcBef>
              <a:spcPct val="0"/>
            </a:spcBef>
            <a:spcAft>
              <a:spcPct val="20000"/>
            </a:spcAft>
            <a:buFont typeface="+mj-lt"/>
            <a:buAutoNum type="arabicParenR"/>
          </a:pPr>
          <a:r>
            <a:rPr lang="vi-VN" sz="1600" b="0" i="0" kern="1200" dirty="0"/>
            <a:t>Mọi người có làm bạn khó chịu khi chỉ trích việc uống rượu của bạn không? </a:t>
          </a:r>
          <a:endParaRPr lang="en-US" sz="1600" b="1" kern="1200" dirty="0">
            <a:latin typeface="Times New Roman" panose="02020603050405020304" pitchFamily="18" charset="0"/>
            <a:cs typeface="Times New Roman" panose="02020603050405020304" pitchFamily="18" charset="0"/>
          </a:endParaRPr>
        </a:p>
      </dgm:t>
    </dgm:pt>
    <dgm:pt modelId="{CBEAFBFE-7818-41E3-B252-2AFF695CD837}" type="parTrans" cxnId="{57D8AF04-2AD7-4B9B-984C-0966B68ACD9A}">
      <dgm:prSet/>
      <dgm:spPr/>
      <dgm:t>
        <a:bodyPr/>
        <a:lstStyle/>
        <a:p>
          <a:endParaRPr lang="vi-VN"/>
        </a:p>
      </dgm:t>
    </dgm:pt>
    <dgm:pt modelId="{3AA14F08-4FCF-4FD9-9326-D7187AE84303}" type="sibTrans" cxnId="{57D8AF04-2AD7-4B9B-984C-0966B68ACD9A}">
      <dgm:prSet/>
      <dgm:spPr/>
      <dgm:t>
        <a:bodyPr/>
        <a:lstStyle/>
        <a:p>
          <a:endParaRPr lang="vi-VN"/>
        </a:p>
      </dgm:t>
    </dgm:pt>
    <dgm:pt modelId="{3A2C5DFE-11F7-4533-BBBC-00137C0012F7}">
      <dgm:prSet custT="1"/>
      <dgm:spPr/>
      <dgm:t>
        <a:bodyPr/>
        <a:lstStyle/>
        <a:p>
          <a:pPr marL="171450" lvl="1" indent="0" algn="l" defTabSz="800100">
            <a:lnSpc>
              <a:spcPct val="90000"/>
            </a:lnSpc>
            <a:spcBef>
              <a:spcPct val="0"/>
            </a:spcBef>
            <a:spcAft>
              <a:spcPct val="20000"/>
            </a:spcAft>
            <a:buFont typeface="+mj-lt"/>
            <a:buAutoNum type="arabicParenR"/>
          </a:pPr>
          <a:r>
            <a:rPr lang="vi-VN" sz="1600" b="0" i="0" kern="1200" dirty="0"/>
            <a:t>Bạn đã bao giờ cảm thấy tồi tệ hoặc có lỗi về việc uống rượu của bạn? </a:t>
          </a:r>
          <a:endParaRPr lang="en-US" sz="1600" b="1" kern="1200" dirty="0">
            <a:latin typeface="Times New Roman" panose="02020603050405020304" pitchFamily="18" charset="0"/>
            <a:cs typeface="Times New Roman" panose="02020603050405020304" pitchFamily="18" charset="0"/>
          </a:endParaRPr>
        </a:p>
      </dgm:t>
    </dgm:pt>
    <dgm:pt modelId="{CD6E274F-1B28-4B5F-B76B-44E902999E7F}" type="parTrans" cxnId="{79F91329-5DAA-41E9-9603-E7F4D6B9B814}">
      <dgm:prSet/>
      <dgm:spPr/>
      <dgm:t>
        <a:bodyPr/>
        <a:lstStyle/>
        <a:p>
          <a:endParaRPr lang="vi-VN"/>
        </a:p>
      </dgm:t>
    </dgm:pt>
    <dgm:pt modelId="{F6D80071-23AC-41DF-ABE2-015110E906C3}" type="sibTrans" cxnId="{79F91329-5DAA-41E9-9603-E7F4D6B9B814}">
      <dgm:prSet/>
      <dgm:spPr/>
      <dgm:t>
        <a:bodyPr/>
        <a:lstStyle/>
        <a:p>
          <a:endParaRPr lang="vi-VN"/>
        </a:p>
      </dgm:t>
    </dgm:pt>
    <dgm:pt modelId="{85162805-5592-4676-8D7B-BEE2AD1E387D}">
      <dgm:prSet custT="1"/>
      <dgm:spPr/>
      <dgm:t>
        <a:bodyPr/>
        <a:lstStyle/>
        <a:p>
          <a:pPr marL="171450" lvl="1" indent="0" algn="l" defTabSz="800100">
            <a:lnSpc>
              <a:spcPct val="90000"/>
            </a:lnSpc>
            <a:spcBef>
              <a:spcPct val="0"/>
            </a:spcBef>
            <a:spcAft>
              <a:spcPct val="20000"/>
            </a:spcAft>
            <a:buFont typeface="+mj-lt"/>
            <a:buAutoNum type="arabicParenR"/>
          </a:pPr>
          <a:r>
            <a:rPr lang="vi-VN" sz="1600" b="0" i="0" kern="1200" dirty="0"/>
            <a:t>Bạn đã bao giờ phải một uống rượu ngay trước tiên vào buổi sáng, như một loại thuốc để tỉnh giấc, để ổn định thần kinh hoặc thoát khỏi cảm giác nôn nao không? </a:t>
          </a:r>
          <a:endParaRPr lang="en-US" sz="1600" b="1" kern="1200" dirty="0">
            <a:latin typeface="Times New Roman" panose="02020603050405020304" pitchFamily="18" charset="0"/>
            <a:cs typeface="Times New Roman" panose="02020603050405020304" pitchFamily="18" charset="0"/>
          </a:endParaRPr>
        </a:p>
      </dgm:t>
    </dgm:pt>
    <dgm:pt modelId="{A341EBF1-A137-4E5A-9370-8C8D982E713E}" type="parTrans" cxnId="{7F473E28-9C02-4CBC-90B1-9A7655347841}">
      <dgm:prSet/>
      <dgm:spPr/>
      <dgm:t>
        <a:bodyPr/>
        <a:lstStyle/>
        <a:p>
          <a:endParaRPr lang="vi-VN"/>
        </a:p>
      </dgm:t>
    </dgm:pt>
    <dgm:pt modelId="{F8C1C9E9-A632-499F-97A6-A514F9E119E6}" type="sibTrans" cxnId="{7F473E28-9C02-4CBC-90B1-9A7655347841}">
      <dgm:prSet/>
      <dgm:spPr/>
      <dgm:t>
        <a:bodyPr/>
        <a:lstStyle/>
        <a:p>
          <a:endParaRPr lang="vi-VN"/>
        </a:p>
      </dgm:t>
    </dgm:pt>
    <dgm:pt modelId="{CDF6332E-BF11-4844-86F2-AFC6AC7F9E0D}">
      <dgm:prSet custT="1"/>
      <dgm:spPr/>
      <dgm:t>
        <a:bodyPr/>
        <a:lstStyle/>
        <a:p>
          <a:pPr marL="171450" lvl="1" indent="0" algn="l" defTabSz="800100">
            <a:lnSpc>
              <a:spcPct val="90000"/>
            </a:lnSpc>
            <a:spcBef>
              <a:spcPct val="0"/>
            </a:spcBef>
            <a:spcAft>
              <a:spcPct val="20000"/>
            </a:spcAft>
            <a:buFont typeface="+mj-lt"/>
            <a:buAutoNum type="arabicParenR"/>
          </a:pPr>
          <a:r>
            <a:rPr lang="vi-VN" sz="1600" b="0" i="0" kern="1200" dirty="0"/>
            <a:t>Bạn đã bao giờ cảm thấy tội lỗi sau khi uống rượu (Remorse)?</a:t>
          </a:r>
          <a:endParaRPr lang="en-US" sz="1600" b="1" kern="1200" dirty="0">
            <a:latin typeface="Times New Roman" panose="02020603050405020304" pitchFamily="18" charset="0"/>
            <a:cs typeface="Times New Roman" panose="02020603050405020304" pitchFamily="18" charset="0"/>
          </a:endParaRPr>
        </a:p>
      </dgm:t>
    </dgm:pt>
    <dgm:pt modelId="{87B0C619-74C9-4D3A-A785-EFF5D1D4D9F5}" type="parTrans" cxnId="{BD7093D6-7E92-4B33-B167-2568E7C03FC1}">
      <dgm:prSet/>
      <dgm:spPr/>
      <dgm:t>
        <a:bodyPr/>
        <a:lstStyle/>
        <a:p>
          <a:endParaRPr lang="vi-VN"/>
        </a:p>
      </dgm:t>
    </dgm:pt>
    <dgm:pt modelId="{BD55495B-BBC6-40C6-9AFD-C94E12E3CA6F}" type="sibTrans" cxnId="{BD7093D6-7E92-4B33-B167-2568E7C03FC1}">
      <dgm:prSet/>
      <dgm:spPr/>
      <dgm:t>
        <a:bodyPr/>
        <a:lstStyle/>
        <a:p>
          <a:endParaRPr lang="vi-VN"/>
        </a:p>
      </dgm:t>
    </dgm:pt>
    <dgm:pt modelId="{8A75030C-AB26-4918-B242-F88850288BD0}">
      <dgm:prSet custT="1"/>
      <dgm:spPr/>
      <dgm:t>
        <a:bodyPr/>
        <a:lstStyle/>
        <a:p>
          <a:pPr marL="171450" lvl="1" indent="0" algn="l" defTabSz="800100">
            <a:lnSpc>
              <a:spcPct val="90000"/>
            </a:lnSpc>
            <a:spcBef>
              <a:spcPct val="0"/>
            </a:spcBef>
            <a:spcAft>
              <a:spcPct val="20000"/>
            </a:spcAft>
            <a:buFont typeface="+mj-lt"/>
            <a:buAutoNum type="arabicParenR"/>
          </a:pPr>
          <a:r>
            <a:rPr lang="vi-VN" sz="1600" b="0" i="0" kern="1200" dirty="0"/>
            <a:t>Không thể nhớ những điều đã nói hoặc làm sau khi uống rượu (Mất trí nhớ-Amnesia)?</a:t>
          </a:r>
          <a:endParaRPr lang="en-US" sz="1600" b="1" kern="1200" dirty="0">
            <a:latin typeface="Times New Roman" panose="02020603050405020304" pitchFamily="18" charset="0"/>
            <a:cs typeface="Times New Roman" panose="02020603050405020304" pitchFamily="18" charset="0"/>
          </a:endParaRPr>
        </a:p>
      </dgm:t>
    </dgm:pt>
    <dgm:pt modelId="{80BC7588-631D-4083-A1C8-2D075D8C743A}" type="parTrans" cxnId="{C31F7B7E-C2CD-4DD2-94BF-63A36168DD2C}">
      <dgm:prSet/>
      <dgm:spPr/>
      <dgm:t>
        <a:bodyPr/>
        <a:lstStyle/>
        <a:p>
          <a:endParaRPr lang="vi-VN"/>
        </a:p>
      </dgm:t>
    </dgm:pt>
    <dgm:pt modelId="{573922E0-6B4F-45B5-8C87-3AC56555308E}" type="sibTrans" cxnId="{C31F7B7E-C2CD-4DD2-94BF-63A36168DD2C}">
      <dgm:prSet/>
      <dgm:spPr/>
      <dgm:t>
        <a:bodyPr/>
        <a:lstStyle/>
        <a:p>
          <a:endParaRPr lang="vi-VN"/>
        </a:p>
      </dgm:t>
    </dgm:pt>
    <dgm:pt modelId="{73C7EF09-6B53-4237-948C-3A843A5856EB}">
      <dgm:prSet custT="1"/>
      <dgm:spPr/>
      <dgm:t>
        <a:bodyPr/>
        <a:lstStyle/>
        <a:p>
          <a:pPr marL="171450" lvl="1" indent="0" algn="l" defTabSz="800100">
            <a:lnSpc>
              <a:spcPct val="90000"/>
            </a:lnSpc>
            <a:spcBef>
              <a:spcPct val="0"/>
            </a:spcBef>
            <a:spcAft>
              <a:spcPct val="20000"/>
            </a:spcAft>
            <a:buFont typeface="+mj-lt"/>
            <a:buAutoNum type="arabicParenR"/>
          </a:pPr>
          <a:r>
            <a:rPr lang="vi-VN" sz="1600" b="0" i="0" kern="1200" dirty="0"/>
            <a:t>Không làm được những việc mong muốn sau khi uống rượu (Perform)</a:t>
          </a:r>
          <a:endParaRPr lang="en-US" sz="1600" b="1" kern="1200" dirty="0">
            <a:latin typeface="Times New Roman" panose="02020603050405020304" pitchFamily="18" charset="0"/>
            <a:cs typeface="Times New Roman" panose="02020603050405020304" pitchFamily="18" charset="0"/>
          </a:endParaRPr>
        </a:p>
      </dgm:t>
    </dgm:pt>
    <dgm:pt modelId="{1BDBA6F7-7A2B-47F5-8C35-ABA5CC8EA425}" type="parTrans" cxnId="{5BEC60D0-16E7-4DD3-844C-15946E95ADB5}">
      <dgm:prSet/>
      <dgm:spPr/>
      <dgm:t>
        <a:bodyPr/>
        <a:lstStyle/>
        <a:p>
          <a:endParaRPr lang="vi-VN"/>
        </a:p>
      </dgm:t>
    </dgm:pt>
    <dgm:pt modelId="{89321EB1-71F9-4893-92C2-3E7BF4DF311D}" type="sibTrans" cxnId="{5BEC60D0-16E7-4DD3-844C-15946E95ADB5}">
      <dgm:prSet/>
      <dgm:spPr/>
      <dgm:t>
        <a:bodyPr/>
        <a:lstStyle/>
        <a:p>
          <a:endParaRPr lang="vi-VN"/>
        </a:p>
      </dgm:t>
    </dgm:pt>
    <dgm:pt modelId="{53B613DD-F1C0-4DA0-B970-402DAA1863B6}">
      <dgm:prSet custT="1"/>
      <dgm:spPr/>
      <dgm:t>
        <a:bodyPr/>
        <a:lstStyle/>
        <a:p>
          <a:pPr marL="171450" lvl="1" indent="0" algn="l" defTabSz="800100">
            <a:lnSpc>
              <a:spcPct val="90000"/>
            </a:lnSpc>
            <a:spcBef>
              <a:spcPct val="0"/>
            </a:spcBef>
            <a:spcAft>
              <a:spcPct val="20000"/>
            </a:spcAft>
            <a:buFont typeface="+mj-lt"/>
            <a:buAutoNum type="arabicParenR"/>
          </a:pPr>
          <a:r>
            <a:rPr lang="vi-VN" sz="1600" b="0" i="0" kern="1200" dirty="0"/>
            <a:t>Phải uống một ly rượu vào buổi sáng (Khởi động-Starter)?</a:t>
          </a:r>
          <a:endParaRPr lang="en-US" sz="1600" b="1" kern="1200" dirty="0">
            <a:latin typeface="Times New Roman" panose="02020603050405020304" pitchFamily="18" charset="0"/>
            <a:cs typeface="Times New Roman" panose="02020603050405020304" pitchFamily="18" charset="0"/>
          </a:endParaRPr>
        </a:p>
      </dgm:t>
    </dgm:pt>
    <dgm:pt modelId="{17C0DA16-3616-48B1-AD5E-4D2F4A4BF182}" type="parTrans" cxnId="{3D86BD8A-428D-4CDB-B90A-B75F130BDB4A}">
      <dgm:prSet/>
      <dgm:spPr/>
      <dgm:t>
        <a:bodyPr/>
        <a:lstStyle/>
        <a:p>
          <a:endParaRPr lang="vi-VN"/>
        </a:p>
      </dgm:t>
    </dgm:pt>
    <dgm:pt modelId="{BACF8193-4DC2-405F-83CD-0485CFF1D447}" type="sibTrans" cxnId="{3D86BD8A-428D-4CDB-B90A-B75F130BDB4A}">
      <dgm:prSet/>
      <dgm:spPr/>
      <dgm:t>
        <a:bodyPr/>
        <a:lstStyle/>
        <a:p>
          <a:endParaRPr lang="vi-VN"/>
        </a:p>
      </dgm:t>
    </dgm:pt>
    <dgm:pt modelId="{05D15BA5-CFFC-451E-ADD8-907BAD6DDED6}">
      <dgm:prSet custT="1"/>
      <dgm:spPr/>
      <dgm:t>
        <a:bodyPr/>
        <a:lstStyle/>
        <a:p>
          <a:pPr marL="171450" lvl="1" indent="0" algn="l" defTabSz="800100">
            <a:lnSpc>
              <a:spcPct val="90000"/>
            </a:lnSpc>
            <a:spcBef>
              <a:spcPct val="0"/>
            </a:spcBef>
            <a:spcAft>
              <a:spcPct val="20000"/>
            </a:spcAft>
            <a:buFont typeface="Wingdings" panose="05000000000000000000" pitchFamily="2" charset="2"/>
            <a:buChar char="ü"/>
          </a:pPr>
          <a:endParaRPr lang="en-US" sz="1800" b="1" kern="1200" dirty="0">
            <a:latin typeface="Times New Roman" panose="02020603050405020304" pitchFamily="18" charset="0"/>
            <a:cs typeface="Times New Roman" panose="02020603050405020304" pitchFamily="18" charset="0"/>
          </a:endParaRPr>
        </a:p>
      </dgm:t>
    </dgm:pt>
    <dgm:pt modelId="{D1146CB7-F421-4CF4-929A-7625263E7B53}" type="parTrans" cxnId="{5DA1CDC2-919B-46FD-923B-5C23BE5CF389}">
      <dgm:prSet/>
      <dgm:spPr/>
      <dgm:t>
        <a:bodyPr/>
        <a:lstStyle/>
        <a:p>
          <a:endParaRPr lang="vi-VN"/>
        </a:p>
      </dgm:t>
    </dgm:pt>
    <dgm:pt modelId="{7B7E012E-01CF-473B-BDBD-D2305103B215}" type="sibTrans" cxnId="{5DA1CDC2-919B-46FD-923B-5C23BE5CF389}">
      <dgm:prSet/>
      <dgm:spPr/>
      <dgm:t>
        <a:bodyPr/>
        <a:lstStyle/>
        <a:p>
          <a:endParaRPr lang="vi-VN"/>
        </a:p>
      </dgm:t>
    </dgm:pt>
    <dgm:pt modelId="{A439A690-AE37-4F45-B5A3-1BC0D5E5EF38}">
      <dgm:prSet custT="1"/>
      <dgm:spPr/>
      <dgm:t>
        <a:bodyPr/>
        <a:lstStyle/>
        <a:p>
          <a:pPr marL="171450" lvl="1" indent="0" algn="l" defTabSz="800100">
            <a:lnSpc>
              <a:spcPct val="90000"/>
            </a:lnSpc>
            <a:spcBef>
              <a:spcPct val="0"/>
            </a:spcBef>
            <a:spcAft>
              <a:spcPct val="20000"/>
            </a:spcAft>
            <a:buFont typeface="Wingdings" panose="05000000000000000000" pitchFamily="2" charset="2"/>
            <a:buChar char="ü"/>
          </a:pPr>
          <a:endParaRPr lang="en-US" sz="1800" b="1" kern="1200" dirty="0">
            <a:latin typeface="Times New Roman" panose="02020603050405020304" pitchFamily="18" charset="0"/>
            <a:cs typeface="Times New Roman" panose="02020603050405020304" pitchFamily="18" charset="0"/>
          </a:endParaRPr>
        </a:p>
      </dgm:t>
    </dgm:pt>
    <dgm:pt modelId="{A8E86A5B-0D53-4FF2-8954-46158864C8D7}" type="parTrans" cxnId="{B0845481-17C5-42A4-B63B-03CBBDC3D63A}">
      <dgm:prSet/>
      <dgm:spPr/>
      <dgm:t>
        <a:bodyPr/>
        <a:lstStyle/>
        <a:p>
          <a:endParaRPr lang="vi-VN"/>
        </a:p>
      </dgm:t>
    </dgm:pt>
    <dgm:pt modelId="{36358C12-01F2-4EBE-AAF8-44042F4FDBDB}" type="sibTrans" cxnId="{B0845481-17C5-42A4-B63B-03CBBDC3D63A}">
      <dgm:prSet/>
      <dgm:spPr/>
      <dgm:t>
        <a:bodyPr/>
        <a:lstStyle/>
        <a:p>
          <a:endParaRPr lang="vi-VN"/>
        </a:p>
      </dgm:t>
    </dgm:pt>
    <dgm:pt modelId="{6EBC5586-9535-407D-89CC-9A3CC5D601B0}" type="pres">
      <dgm:prSet presAssocID="{3E8E89A6-8205-4686-8FF2-DFE7E2E1B54B}" presName="linear" presStyleCnt="0">
        <dgm:presLayoutVars>
          <dgm:animLvl val="lvl"/>
          <dgm:resizeHandles val="exact"/>
        </dgm:presLayoutVars>
      </dgm:prSet>
      <dgm:spPr/>
    </dgm:pt>
    <dgm:pt modelId="{5079B481-35DC-4171-8B24-66AA51B2A2B8}" type="pres">
      <dgm:prSet presAssocID="{4C9BF53B-FD8F-443C-9D81-51ABE91DBD01}" presName="parentText" presStyleLbl="node1" presStyleIdx="0" presStyleCnt="1" custScaleY="94808" custLinFactNeighborY="-15666">
        <dgm:presLayoutVars>
          <dgm:chMax val="0"/>
          <dgm:bulletEnabled val="1"/>
        </dgm:presLayoutVars>
      </dgm:prSet>
      <dgm:spPr/>
    </dgm:pt>
    <dgm:pt modelId="{6E1688F4-B6B9-4437-A40F-E23C3AAFF857}" type="pres">
      <dgm:prSet presAssocID="{4C9BF53B-FD8F-443C-9D81-51ABE91DBD01}" presName="childText" presStyleLbl="revTx" presStyleIdx="0" presStyleCnt="1" custScaleY="89220" custLinFactNeighborY="-20042">
        <dgm:presLayoutVars>
          <dgm:bulletEnabled val="1"/>
        </dgm:presLayoutVars>
      </dgm:prSet>
      <dgm:spPr/>
    </dgm:pt>
  </dgm:ptLst>
  <dgm:cxnLst>
    <dgm:cxn modelId="{783C2002-9B86-4CB8-B238-D8EC3CE20581}" type="presOf" srcId="{3E8E89A6-8205-4686-8FF2-DFE7E2E1B54B}" destId="{6EBC5586-9535-407D-89CC-9A3CC5D601B0}" srcOrd="0" destOrd="0" presId="urn:microsoft.com/office/officeart/2005/8/layout/vList2"/>
    <dgm:cxn modelId="{57D8AF04-2AD7-4B9B-984C-0966B68ACD9A}" srcId="{4C9BF53B-FD8F-443C-9D81-51ABE91DBD01}" destId="{5945EF3E-8E39-4B22-8E0C-C1DD55FB3BF3}" srcOrd="4" destOrd="0" parTransId="{CBEAFBFE-7818-41E3-B252-2AFF695CD837}" sibTransId="{3AA14F08-4FCF-4FD9-9326-D7187AE84303}"/>
    <dgm:cxn modelId="{4B31EF0E-4E70-498F-BB17-5995733DEFD1}" type="presOf" srcId="{3CC463B5-9921-42C1-B537-A4F6F68BEE94}" destId="{6E1688F4-B6B9-4437-A40F-E23C3AAFF857}" srcOrd="0" destOrd="2" presId="urn:microsoft.com/office/officeart/2005/8/layout/vList2"/>
    <dgm:cxn modelId="{78C0841F-368C-496F-94A0-6ACCE8527480}" type="presOf" srcId="{3A2C5DFE-11F7-4533-BBBC-00137C0012F7}" destId="{6E1688F4-B6B9-4437-A40F-E23C3AAFF857}" srcOrd="0" destOrd="5" presId="urn:microsoft.com/office/officeart/2005/8/layout/vList2"/>
    <dgm:cxn modelId="{7F473E28-9C02-4CBC-90B1-9A7655347841}" srcId="{4C9BF53B-FD8F-443C-9D81-51ABE91DBD01}" destId="{85162805-5592-4676-8D7B-BEE2AD1E387D}" srcOrd="6" destOrd="0" parTransId="{A341EBF1-A137-4E5A-9370-8C8D982E713E}" sibTransId="{F8C1C9E9-A632-499F-97A6-A514F9E119E6}"/>
    <dgm:cxn modelId="{79F91329-5DAA-41E9-9603-E7F4D6B9B814}" srcId="{4C9BF53B-FD8F-443C-9D81-51ABE91DBD01}" destId="{3A2C5DFE-11F7-4533-BBBC-00137C0012F7}" srcOrd="5" destOrd="0" parTransId="{CD6E274F-1B28-4B5F-B76B-44E902999E7F}" sibTransId="{F6D80071-23AC-41DF-ABE2-015110E906C3}"/>
    <dgm:cxn modelId="{50B2C32D-EA21-4704-8482-C74D71509EF4}" type="presOf" srcId="{53B613DD-F1C0-4DA0-B970-402DAA1863B6}" destId="{6E1688F4-B6B9-4437-A40F-E23C3AAFF857}" srcOrd="0" destOrd="12" presId="urn:microsoft.com/office/officeart/2005/8/layout/vList2"/>
    <dgm:cxn modelId="{89520C34-40A2-4248-A2E1-74A8F5D255A2}" srcId="{4C9BF53B-FD8F-443C-9D81-51ABE91DBD01}" destId="{3CC463B5-9921-42C1-B537-A4F6F68BEE94}" srcOrd="2" destOrd="0" parTransId="{8847D78C-17AA-4C90-A9D5-2DBDE3AAFB17}" sibTransId="{F1F37992-87B0-4565-9AB2-0211D9E0E5A9}"/>
    <dgm:cxn modelId="{9E9C126B-2260-44F8-9C38-3B0FD8C69221}" type="presOf" srcId="{0F0D7598-CF91-4DD2-A797-DF8C492A1BBB}" destId="{6E1688F4-B6B9-4437-A40F-E23C3AAFF857}" srcOrd="0" destOrd="8" presId="urn:microsoft.com/office/officeart/2005/8/layout/vList2"/>
    <dgm:cxn modelId="{BC3F6678-50CF-495F-8B8F-8D0487CA0962}" type="presOf" srcId="{85162805-5592-4676-8D7B-BEE2AD1E387D}" destId="{6E1688F4-B6B9-4437-A40F-E23C3AAFF857}" srcOrd="0" destOrd="6" presId="urn:microsoft.com/office/officeart/2005/8/layout/vList2"/>
    <dgm:cxn modelId="{16986F78-C5F7-447A-955F-F841959BB8C5}" type="presOf" srcId="{E10EEC86-1650-4AE6-8592-F0B63E10E2CF}" destId="{6E1688F4-B6B9-4437-A40F-E23C3AAFF857}" srcOrd="0" destOrd="3" presId="urn:microsoft.com/office/officeart/2005/8/layout/vList2"/>
    <dgm:cxn modelId="{0EB4B059-CA6B-402B-9E49-7E0150E9FA4C}" type="presOf" srcId="{05D15BA5-CFFC-451E-ADD8-907BAD6DDED6}" destId="{6E1688F4-B6B9-4437-A40F-E23C3AAFF857}" srcOrd="0" destOrd="7" presId="urn:microsoft.com/office/officeart/2005/8/layout/vList2"/>
    <dgm:cxn modelId="{0E7BFB7C-2D81-4A91-A48B-B633FBD767DB}" srcId="{4C9BF53B-FD8F-443C-9D81-51ABE91DBD01}" destId="{0F0D7598-CF91-4DD2-A797-DF8C492A1BBB}" srcOrd="8" destOrd="0" parTransId="{5D567E62-174A-448F-9A9B-78FF60475A53}" sibTransId="{19E00BA0-9690-47C2-8E78-8B1BBB0D0B6F}"/>
    <dgm:cxn modelId="{C31F7B7E-C2CD-4DD2-94BF-63A36168DD2C}" srcId="{4C9BF53B-FD8F-443C-9D81-51ABE91DBD01}" destId="{8A75030C-AB26-4918-B242-F88850288BD0}" srcOrd="10" destOrd="0" parTransId="{80BC7588-631D-4083-A1C8-2D075D8C743A}" sibTransId="{573922E0-6B4F-45B5-8C87-3AC56555308E}"/>
    <dgm:cxn modelId="{B0845481-17C5-42A4-B63B-03CBBDC3D63A}" srcId="{4C9BF53B-FD8F-443C-9D81-51ABE91DBD01}" destId="{A439A690-AE37-4F45-B5A3-1BC0D5E5EF38}" srcOrd="1" destOrd="0" parTransId="{A8E86A5B-0D53-4FF2-8954-46158864C8D7}" sibTransId="{36358C12-01F2-4EBE-AAF8-44042F4FDBDB}"/>
    <dgm:cxn modelId="{B987EC86-9A0A-474D-9769-82B8865E883A}" type="presOf" srcId="{4C9BF53B-FD8F-443C-9D81-51ABE91DBD01}" destId="{5079B481-35DC-4171-8B24-66AA51B2A2B8}" srcOrd="0" destOrd="0" presId="urn:microsoft.com/office/officeart/2005/8/layout/vList2"/>
    <dgm:cxn modelId="{3D86BD8A-428D-4CDB-B90A-B75F130BDB4A}" srcId="{4C9BF53B-FD8F-443C-9D81-51ABE91DBD01}" destId="{53B613DD-F1C0-4DA0-B970-402DAA1863B6}" srcOrd="12" destOrd="0" parTransId="{17C0DA16-3616-48B1-AD5E-4D2F4A4BF182}" sibTransId="{BACF8193-4DC2-405F-83CD-0485CFF1D447}"/>
    <dgm:cxn modelId="{A876C595-9267-4B26-889B-5A64ED6A6DAA}" srcId="{4C9BF53B-FD8F-443C-9D81-51ABE91DBD01}" destId="{E10EEC86-1650-4AE6-8592-F0B63E10E2CF}" srcOrd="3" destOrd="0" parTransId="{AB7B8FDB-301A-4A7C-8DCA-63E7BBA2E816}" sibTransId="{577BD41B-52D1-4AF1-BEDB-9D687F3D6FE3}"/>
    <dgm:cxn modelId="{76A89E9D-3FA3-430D-B17B-69D3B75628C1}" type="presOf" srcId="{A439A690-AE37-4F45-B5A3-1BC0D5E5EF38}" destId="{6E1688F4-B6B9-4437-A40F-E23C3AAFF857}" srcOrd="0" destOrd="1" presId="urn:microsoft.com/office/officeart/2005/8/layout/vList2"/>
    <dgm:cxn modelId="{A5E18BA8-8513-4824-A0AE-A6C0A3D3FC4F}" srcId="{3E8E89A6-8205-4686-8FF2-DFE7E2E1B54B}" destId="{4C9BF53B-FD8F-443C-9D81-51ABE91DBD01}" srcOrd="0" destOrd="0" parTransId="{DFF7C077-747C-4498-8EE1-DCB9094E534A}" sibTransId="{C5A5D4C1-A823-4E06-BB51-1145FD0F0BFB}"/>
    <dgm:cxn modelId="{12FA7DBA-7B45-4778-9438-61F164159E0E}" type="presOf" srcId="{73C7EF09-6B53-4237-948C-3A843A5856EB}" destId="{6E1688F4-B6B9-4437-A40F-E23C3AAFF857}" srcOrd="0" destOrd="11" presId="urn:microsoft.com/office/officeart/2005/8/layout/vList2"/>
    <dgm:cxn modelId="{5DA1CDC2-919B-46FD-923B-5C23BE5CF389}" srcId="{4C9BF53B-FD8F-443C-9D81-51ABE91DBD01}" destId="{05D15BA5-CFFC-451E-ADD8-907BAD6DDED6}" srcOrd="7" destOrd="0" parTransId="{D1146CB7-F421-4CF4-929A-7625263E7B53}" sibTransId="{7B7E012E-01CF-473B-BDBD-D2305103B215}"/>
    <dgm:cxn modelId="{131B8ACA-C01C-473B-A469-2D09617A488D}" type="presOf" srcId="{8A4F9AEB-162B-430E-B6B0-5C866AB3BDB3}" destId="{6E1688F4-B6B9-4437-A40F-E23C3AAFF857}" srcOrd="0" destOrd="0" presId="urn:microsoft.com/office/officeart/2005/8/layout/vList2"/>
    <dgm:cxn modelId="{4D8582CE-8DFE-47D4-AF09-6DFBE2A7831E}" srcId="{4C9BF53B-FD8F-443C-9D81-51ABE91DBD01}" destId="{8A4F9AEB-162B-430E-B6B0-5C866AB3BDB3}" srcOrd="0" destOrd="0" parTransId="{D71CA00F-4EFE-42C2-A189-D645CDBCFCDD}" sibTransId="{CA186EB9-1DCF-4145-B20B-F7025CE3324F}"/>
    <dgm:cxn modelId="{5BEC60D0-16E7-4DD3-844C-15946E95ADB5}" srcId="{4C9BF53B-FD8F-443C-9D81-51ABE91DBD01}" destId="{73C7EF09-6B53-4237-948C-3A843A5856EB}" srcOrd="11" destOrd="0" parTransId="{1BDBA6F7-7A2B-47F5-8C35-ABA5CC8EA425}" sibTransId="{89321EB1-71F9-4893-92C2-3E7BF4DF311D}"/>
    <dgm:cxn modelId="{BD7093D6-7E92-4B33-B167-2568E7C03FC1}" srcId="{4C9BF53B-FD8F-443C-9D81-51ABE91DBD01}" destId="{CDF6332E-BF11-4844-86F2-AFC6AC7F9E0D}" srcOrd="9" destOrd="0" parTransId="{87B0C619-74C9-4D3A-A785-EFF5D1D4D9F5}" sibTransId="{BD55495B-BBC6-40C6-9AFD-C94E12E3CA6F}"/>
    <dgm:cxn modelId="{4C132DE3-02B4-4279-8AF4-5D3791A6E562}" type="presOf" srcId="{5945EF3E-8E39-4B22-8E0C-C1DD55FB3BF3}" destId="{6E1688F4-B6B9-4437-A40F-E23C3AAFF857}" srcOrd="0" destOrd="4" presId="urn:microsoft.com/office/officeart/2005/8/layout/vList2"/>
    <dgm:cxn modelId="{78689CE9-211D-422C-9DD4-C42C1AF0269B}" type="presOf" srcId="{CDF6332E-BF11-4844-86F2-AFC6AC7F9E0D}" destId="{6E1688F4-B6B9-4437-A40F-E23C3AAFF857}" srcOrd="0" destOrd="9" presId="urn:microsoft.com/office/officeart/2005/8/layout/vList2"/>
    <dgm:cxn modelId="{FA15E7F4-7FF9-45DB-9B26-CB26A3A188F2}" type="presOf" srcId="{8A75030C-AB26-4918-B242-F88850288BD0}" destId="{6E1688F4-B6B9-4437-A40F-E23C3AAFF857}" srcOrd="0" destOrd="10" presId="urn:microsoft.com/office/officeart/2005/8/layout/vList2"/>
    <dgm:cxn modelId="{2BDD564B-B376-4E94-A342-666C3A0D546E}" type="presParOf" srcId="{6EBC5586-9535-407D-89CC-9A3CC5D601B0}" destId="{5079B481-35DC-4171-8B24-66AA51B2A2B8}" srcOrd="0" destOrd="0" presId="urn:microsoft.com/office/officeart/2005/8/layout/vList2"/>
    <dgm:cxn modelId="{AD425E8D-D1F3-483C-A2B5-784490FE0BB1}" type="presParOf" srcId="{6EBC5586-9535-407D-89CC-9A3CC5D601B0}" destId="{6E1688F4-B6B9-4437-A40F-E23C3AAFF85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8E89A6-8205-4686-8FF2-DFE7E2E1B5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C9BF53B-FD8F-443C-9D81-51ABE91DBD01}">
      <dgm:prSet custT="1"/>
      <dgm:spPr/>
      <dgm:t>
        <a:bodyPr/>
        <a:lstStyle/>
        <a:p>
          <a:pPr algn="ctr"/>
          <a:r>
            <a:rPr lang="en-US" sz="2400" dirty="0" err="1"/>
            <a:t>Tiền</a:t>
          </a:r>
          <a:r>
            <a:rPr lang="en-US" sz="2400" dirty="0"/>
            <a:t> </a:t>
          </a:r>
          <a:r>
            <a:rPr lang="en-US" sz="2400" dirty="0" err="1"/>
            <a:t>sử</a:t>
          </a:r>
          <a:r>
            <a:rPr lang="en-US" sz="2400" dirty="0"/>
            <a:t> </a:t>
          </a:r>
          <a:r>
            <a:rPr lang="en-US" sz="2400" dirty="0" err="1"/>
            <a:t>bệnh</a:t>
          </a:r>
          <a:r>
            <a:rPr lang="en-US" sz="2400" dirty="0"/>
            <a:t> </a:t>
          </a:r>
          <a:r>
            <a:rPr lang="en-US" sz="2400" dirty="0" err="1"/>
            <a:t>trước</a:t>
          </a:r>
          <a:r>
            <a:rPr lang="en-US" sz="2400" dirty="0"/>
            <a:t> </a:t>
          </a:r>
          <a:r>
            <a:rPr lang="en-US" sz="2400" dirty="0" err="1"/>
            <a:t>đó</a:t>
          </a:r>
          <a:endParaRPr lang="en-US" sz="2400" dirty="0"/>
        </a:p>
        <a:p>
          <a:pPr algn="ctr"/>
          <a:r>
            <a:rPr lang="en-US" sz="2400" dirty="0"/>
            <a:t> (past medical history)</a:t>
          </a:r>
        </a:p>
      </dgm:t>
    </dgm:pt>
    <dgm:pt modelId="{DFF7C077-747C-4498-8EE1-DCB9094E534A}" type="parTrans" cxnId="{A5E18BA8-8513-4824-A0AE-A6C0A3D3FC4F}">
      <dgm:prSet/>
      <dgm:spPr/>
      <dgm:t>
        <a:bodyPr/>
        <a:lstStyle/>
        <a:p>
          <a:endParaRPr lang="en-US"/>
        </a:p>
      </dgm:t>
    </dgm:pt>
    <dgm:pt modelId="{C5A5D4C1-A823-4E06-BB51-1145FD0F0BFB}" type="sibTrans" cxnId="{A5E18BA8-8513-4824-A0AE-A6C0A3D3FC4F}">
      <dgm:prSet/>
      <dgm:spPr/>
      <dgm:t>
        <a:bodyPr/>
        <a:lstStyle/>
        <a:p>
          <a:endParaRPr lang="en-US"/>
        </a:p>
      </dgm:t>
    </dgm:pt>
    <dgm:pt modelId="{8A4F9AEB-162B-430E-B6B0-5C866AB3BDB3}">
      <dgm:prSet custT="1"/>
      <dgm:spPr/>
      <dgm:t>
        <a:bodyPr/>
        <a:lstStyle/>
        <a:p>
          <a:pPr marL="171450" lvl="1" indent="0" algn="l" defTabSz="800100">
            <a:lnSpc>
              <a:spcPct val="90000"/>
            </a:lnSpc>
            <a:spcBef>
              <a:spcPct val="0"/>
            </a:spcBef>
            <a:spcAft>
              <a:spcPct val="20000"/>
            </a:spcAft>
          </a:pPr>
          <a:r>
            <a:rPr lang="en-US" sz="1800" b="1" kern="1200" dirty="0" err="1">
              <a:latin typeface="+mn-lt"/>
              <a:cs typeface="Times New Roman" panose="02020603050405020304" pitchFamily="18" charset="0"/>
            </a:rPr>
            <a:t>Bệnh</a:t>
          </a:r>
          <a:r>
            <a:rPr lang="en-US" sz="1800" b="1" kern="1200" dirty="0">
              <a:latin typeface="+mn-lt"/>
              <a:cs typeface="Times New Roman" panose="02020603050405020304" pitchFamily="18" charset="0"/>
            </a:rPr>
            <a:t> </a:t>
          </a:r>
          <a:r>
            <a:rPr lang="en-US" sz="1800" b="1" kern="1200" dirty="0" err="1">
              <a:latin typeface="+mn-lt"/>
              <a:cs typeface="Times New Roman" panose="02020603050405020304" pitchFamily="18" charset="0"/>
            </a:rPr>
            <a:t>nội</a:t>
          </a:r>
          <a:r>
            <a:rPr lang="en-US" sz="1800" b="1" kern="1200" dirty="0">
              <a:latin typeface="+mn-lt"/>
              <a:cs typeface="Times New Roman" panose="02020603050405020304" pitchFamily="18" charset="0"/>
            </a:rPr>
            <a:t> khoa: </a:t>
          </a:r>
          <a:r>
            <a:rPr lang="vi-VN" sz="1800" b="1" kern="1200" dirty="0">
              <a:latin typeface="+mn-lt"/>
              <a:cs typeface="Times New Roman" panose="02020603050405020304" pitchFamily="18" charset="0"/>
            </a:rPr>
            <a:t>lưu ý </a:t>
          </a:r>
          <a:r>
            <a:rPr lang="vi-VN" sz="1800" b="0" i="0" kern="1200" dirty="0">
              <a:latin typeface="+mn-lt"/>
            </a:rPr>
            <a:t>vấn đề thần kinh bao gồm co giật, chấn thương đầu và rối loạn đau</a:t>
          </a:r>
          <a:endParaRPr lang="en-US" sz="1800" b="1" kern="1200" dirty="0">
            <a:latin typeface="+mn-lt"/>
            <a:cs typeface="Times New Roman" panose="02020603050405020304" pitchFamily="18" charset="0"/>
          </a:endParaRPr>
        </a:p>
      </dgm:t>
    </dgm:pt>
    <dgm:pt modelId="{CA186EB9-1DCF-4145-B20B-F7025CE3324F}" type="sibTrans" cxnId="{4D8582CE-8DFE-47D4-AF09-6DFBE2A7831E}">
      <dgm:prSet/>
      <dgm:spPr/>
      <dgm:t>
        <a:bodyPr/>
        <a:lstStyle/>
        <a:p>
          <a:endParaRPr lang="en-US"/>
        </a:p>
      </dgm:t>
    </dgm:pt>
    <dgm:pt modelId="{D71CA00F-4EFE-42C2-A189-D645CDBCFCDD}" type="parTrans" cxnId="{4D8582CE-8DFE-47D4-AF09-6DFBE2A7831E}">
      <dgm:prSet/>
      <dgm:spPr/>
      <dgm:t>
        <a:bodyPr/>
        <a:lstStyle/>
        <a:p>
          <a:endParaRPr lang="en-US"/>
        </a:p>
      </dgm:t>
    </dgm:pt>
    <dgm:pt modelId="{CC8D84A5-970D-490E-AF99-255C2AEEA9E6}">
      <dgm:prSet custT="1"/>
      <dgm:spPr/>
      <dgm:t>
        <a:bodyPr/>
        <a:lstStyle/>
        <a:p>
          <a:pPr marL="171450" lvl="1" indent="0" algn="l" defTabSz="800100">
            <a:lnSpc>
              <a:spcPct val="90000"/>
            </a:lnSpc>
            <a:spcBef>
              <a:spcPct val="0"/>
            </a:spcBef>
            <a:spcAft>
              <a:spcPct val="20000"/>
            </a:spcAft>
          </a:pPr>
          <a:r>
            <a:rPr lang="en-US" sz="1800" b="1" kern="1200" dirty="0" err="1">
              <a:latin typeface="+mn-lt"/>
              <a:cs typeface="Times New Roman" panose="02020603050405020304" pitchFamily="18" charset="0"/>
            </a:rPr>
            <a:t>Bệnh</a:t>
          </a:r>
          <a:r>
            <a:rPr lang="en-US" sz="1800" b="1" kern="1200" dirty="0">
              <a:latin typeface="+mn-lt"/>
              <a:cs typeface="Times New Roman" panose="02020603050405020304" pitchFamily="18" charset="0"/>
            </a:rPr>
            <a:t> </a:t>
          </a:r>
          <a:r>
            <a:rPr lang="en-US" sz="1800" b="1" kern="1200" dirty="0" err="1">
              <a:latin typeface="+mn-lt"/>
              <a:cs typeface="Times New Roman" panose="02020603050405020304" pitchFamily="18" charset="0"/>
            </a:rPr>
            <a:t>ngoại</a:t>
          </a:r>
          <a:r>
            <a:rPr lang="en-US" sz="1800" b="1" kern="1200" dirty="0">
              <a:latin typeface="+mn-lt"/>
              <a:cs typeface="Times New Roman" panose="02020603050405020304" pitchFamily="18" charset="0"/>
            </a:rPr>
            <a:t> khoa</a:t>
          </a:r>
        </a:p>
      </dgm:t>
    </dgm:pt>
    <dgm:pt modelId="{4C86625D-1657-4DEF-9A39-7B74C7E1C6CF}" type="parTrans" cxnId="{826089D9-6B93-4C8C-8FF9-A39481BC8F94}">
      <dgm:prSet/>
      <dgm:spPr/>
      <dgm:t>
        <a:bodyPr/>
        <a:lstStyle/>
        <a:p>
          <a:endParaRPr lang="vi-VN"/>
        </a:p>
      </dgm:t>
    </dgm:pt>
    <dgm:pt modelId="{26892F48-97DE-4931-AA40-7AA30937201D}" type="sibTrans" cxnId="{826089D9-6B93-4C8C-8FF9-A39481BC8F94}">
      <dgm:prSet/>
      <dgm:spPr/>
      <dgm:t>
        <a:bodyPr/>
        <a:lstStyle/>
        <a:p>
          <a:endParaRPr lang="vi-VN"/>
        </a:p>
      </dgm:t>
    </dgm:pt>
    <dgm:pt modelId="{AE43AC02-F0F6-4E28-8AE0-3B70C80D4026}">
      <dgm:prSet custT="1"/>
      <dgm:spPr/>
      <dgm:t>
        <a:bodyPr/>
        <a:lstStyle/>
        <a:p>
          <a:pPr marL="171450" lvl="1" indent="0" algn="l" defTabSz="800100">
            <a:lnSpc>
              <a:spcPct val="90000"/>
            </a:lnSpc>
            <a:spcBef>
              <a:spcPct val="0"/>
            </a:spcBef>
            <a:spcAft>
              <a:spcPct val="20000"/>
            </a:spcAft>
          </a:pPr>
          <a:endParaRPr lang="en-US" sz="1800" b="1" kern="1200" dirty="0">
            <a:latin typeface="+mn-lt"/>
            <a:cs typeface="Times New Roman" panose="02020603050405020304" pitchFamily="18" charset="0"/>
          </a:endParaRPr>
        </a:p>
      </dgm:t>
    </dgm:pt>
    <dgm:pt modelId="{F166825E-8B22-4725-AD77-BDCA514D4603}" type="parTrans" cxnId="{FC7BDFFF-FFC8-433C-B5C8-5626A66B34EA}">
      <dgm:prSet/>
      <dgm:spPr/>
      <dgm:t>
        <a:bodyPr/>
        <a:lstStyle/>
        <a:p>
          <a:endParaRPr lang="vi-VN"/>
        </a:p>
      </dgm:t>
    </dgm:pt>
    <dgm:pt modelId="{3E92BB06-39DC-486B-B6B9-E509F8F20015}" type="sibTrans" cxnId="{FC7BDFFF-FFC8-433C-B5C8-5626A66B34EA}">
      <dgm:prSet/>
      <dgm:spPr/>
      <dgm:t>
        <a:bodyPr/>
        <a:lstStyle/>
        <a:p>
          <a:endParaRPr lang="vi-VN"/>
        </a:p>
      </dgm:t>
    </dgm:pt>
    <dgm:pt modelId="{3F0FB7B0-A41C-42D7-99AA-64C72DB25376}">
      <dgm:prSet custT="1"/>
      <dgm:spPr/>
      <dgm:t>
        <a:bodyPr/>
        <a:lstStyle/>
        <a:p>
          <a:pPr marL="171450" lvl="1" indent="0" algn="l" defTabSz="800100">
            <a:lnSpc>
              <a:spcPct val="90000"/>
            </a:lnSpc>
            <a:spcBef>
              <a:spcPct val="0"/>
            </a:spcBef>
            <a:spcAft>
              <a:spcPct val="20000"/>
            </a:spcAft>
          </a:pPr>
          <a:r>
            <a:rPr lang="en-US" sz="1800" b="1" kern="1200" dirty="0" err="1">
              <a:latin typeface="+mn-lt"/>
              <a:cs typeface="Times New Roman" panose="02020603050405020304" pitchFamily="18" charset="0"/>
            </a:rPr>
            <a:t>Sản</a:t>
          </a:r>
          <a:r>
            <a:rPr lang="en-US" sz="1800" b="1" kern="1200" dirty="0">
              <a:latin typeface="+mn-lt"/>
              <a:cs typeface="Times New Roman" panose="02020603050405020304" pitchFamily="18" charset="0"/>
            </a:rPr>
            <a:t> khoa: </a:t>
          </a:r>
          <a:r>
            <a:rPr lang="vi-VN" sz="1800" b="0" i="0" kern="1200" dirty="0">
              <a:latin typeface="+mn-lt"/>
            </a:rPr>
            <a:t>tiền sử sinh sản và kinh nguyệt </a:t>
          </a:r>
          <a:endParaRPr lang="en-US" sz="1800" b="1" kern="1200" dirty="0">
            <a:latin typeface="+mn-lt"/>
            <a:cs typeface="Times New Roman" panose="02020603050405020304" pitchFamily="18" charset="0"/>
          </a:endParaRPr>
        </a:p>
      </dgm:t>
    </dgm:pt>
    <dgm:pt modelId="{A585F23D-B2F5-4CE3-8E15-1C1B9E359380}" type="parTrans" cxnId="{6B00BC8E-597C-4B54-BF62-F24DDF3A5B0E}">
      <dgm:prSet/>
      <dgm:spPr/>
      <dgm:t>
        <a:bodyPr/>
        <a:lstStyle/>
        <a:p>
          <a:endParaRPr lang="vi-VN"/>
        </a:p>
      </dgm:t>
    </dgm:pt>
    <dgm:pt modelId="{910B5030-5F9B-4A0D-A2C1-2ACBDE047351}" type="sibTrans" cxnId="{6B00BC8E-597C-4B54-BF62-F24DDF3A5B0E}">
      <dgm:prSet/>
      <dgm:spPr/>
      <dgm:t>
        <a:bodyPr/>
        <a:lstStyle/>
        <a:p>
          <a:endParaRPr lang="vi-VN"/>
        </a:p>
      </dgm:t>
    </dgm:pt>
    <dgm:pt modelId="{103E5833-9A5F-4E43-8ED4-B8D1B5490279}">
      <dgm:prSet custT="1"/>
      <dgm:spPr/>
      <dgm:t>
        <a:bodyPr/>
        <a:lstStyle/>
        <a:p>
          <a:pPr marL="171450" lvl="1" indent="0" algn="l" defTabSz="800100">
            <a:lnSpc>
              <a:spcPct val="90000"/>
            </a:lnSpc>
            <a:spcBef>
              <a:spcPct val="0"/>
            </a:spcBef>
            <a:spcAft>
              <a:spcPct val="20000"/>
            </a:spcAft>
          </a:pPr>
          <a:r>
            <a:rPr lang="en-US" sz="1800" b="1" kern="1200" dirty="0" err="1">
              <a:latin typeface="+mn-lt"/>
              <a:cs typeface="Times New Roman" panose="02020603050405020304" pitchFamily="18" charset="0"/>
            </a:rPr>
            <a:t>Các</a:t>
          </a:r>
          <a:r>
            <a:rPr lang="en-US" sz="1800" b="1" kern="1200" dirty="0">
              <a:latin typeface="+mn-lt"/>
              <a:cs typeface="Times New Roman" panose="02020603050405020304" pitchFamily="18" charset="0"/>
            </a:rPr>
            <a:t> </a:t>
          </a:r>
          <a:r>
            <a:rPr lang="en-US" sz="1800" b="1" kern="1200" dirty="0" err="1">
              <a:latin typeface="+mn-lt"/>
              <a:cs typeface="Times New Roman" panose="02020603050405020304" pitchFamily="18" charset="0"/>
            </a:rPr>
            <a:t>thuốc</a:t>
          </a:r>
          <a:r>
            <a:rPr lang="en-US" sz="1800" b="1" kern="1200" dirty="0">
              <a:latin typeface="+mn-lt"/>
              <a:cs typeface="Times New Roman" panose="02020603050405020304" pitchFamily="18" charset="0"/>
            </a:rPr>
            <a:t> </a:t>
          </a:r>
          <a:r>
            <a:rPr lang="en-US" sz="1800" b="1" kern="1200" dirty="0" err="1">
              <a:latin typeface="+mn-lt"/>
              <a:cs typeface="Times New Roman" panose="02020603050405020304" pitchFamily="18" charset="0"/>
            </a:rPr>
            <a:t>đang</a:t>
          </a:r>
          <a:r>
            <a:rPr lang="en-US" sz="1800" b="1" kern="1200" dirty="0">
              <a:latin typeface="+mn-lt"/>
              <a:cs typeface="Times New Roman" panose="02020603050405020304" pitchFamily="18" charset="0"/>
            </a:rPr>
            <a:t> </a:t>
          </a:r>
          <a:r>
            <a:rPr lang="en-US" sz="1800" b="1" kern="1200" dirty="0" err="1">
              <a:latin typeface="+mn-lt"/>
              <a:cs typeface="Times New Roman" panose="02020603050405020304" pitchFamily="18" charset="0"/>
            </a:rPr>
            <a:t>dùng</a:t>
          </a:r>
          <a:r>
            <a:rPr lang="en-US" sz="1800" b="1" kern="1200" dirty="0">
              <a:latin typeface="+mn-lt"/>
              <a:cs typeface="Times New Roman" panose="02020603050405020304" pitchFamily="18" charset="0"/>
            </a:rPr>
            <a:t>: </a:t>
          </a:r>
          <a:r>
            <a:rPr lang="vi-VN" sz="1800" b="0" i="0" kern="1200" dirty="0">
              <a:latin typeface="+mn-lt"/>
            </a:rPr>
            <a:t>Tốt nhất là bệnh nhân nên được yêu cầu mang theo tất cả các loại thuốc hiện đang dùng, kê đơn hay không, các chế phẩm không kê đơn, vitamin và thảo mộc đến buổi phỏng vấn. </a:t>
          </a:r>
          <a:endParaRPr lang="en-US" sz="1800" b="1" kern="1200" dirty="0">
            <a:latin typeface="+mn-lt"/>
            <a:cs typeface="Times New Roman" panose="02020603050405020304" pitchFamily="18" charset="0"/>
          </a:endParaRPr>
        </a:p>
      </dgm:t>
    </dgm:pt>
    <dgm:pt modelId="{A84A4300-832C-4D98-8EA1-D9167B5ECDDF}" type="parTrans" cxnId="{FEBD7F77-FA27-475C-AC0E-6DA760FD65F5}">
      <dgm:prSet/>
      <dgm:spPr/>
      <dgm:t>
        <a:bodyPr/>
        <a:lstStyle/>
        <a:p>
          <a:endParaRPr lang="vi-VN"/>
        </a:p>
      </dgm:t>
    </dgm:pt>
    <dgm:pt modelId="{979623D2-B399-412F-8B72-045AC108B172}" type="sibTrans" cxnId="{FEBD7F77-FA27-475C-AC0E-6DA760FD65F5}">
      <dgm:prSet/>
      <dgm:spPr/>
      <dgm:t>
        <a:bodyPr/>
        <a:lstStyle/>
        <a:p>
          <a:endParaRPr lang="vi-VN"/>
        </a:p>
      </dgm:t>
    </dgm:pt>
    <dgm:pt modelId="{EB2C9DA0-37F2-4F8A-935D-6E822240973F}">
      <dgm:prSet custT="1"/>
      <dgm:spPr/>
      <dgm:t>
        <a:bodyPr/>
        <a:lstStyle/>
        <a:p>
          <a:pPr marL="171450" lvl="1" indent="0" algn="l" defTabSz="800100">
            <a:lnSpc>
              <a:spcPct val="90000"/>
            </a:lnSpc>
            <a:spcBef>
              <a:spcPct val="0"/>
            </a:spcBef>
            <a:spcAft>
              <a:spcPct val="20000"/>
            </a:spcAft>
          </a:pPr>
          <a:r>
            <a:rPr lang="vi-VN" sz="1800" b="1" i="0" kern="1200" dirty="0">
              <a:latin typeface="+mn-lt"/>
            </a:rPr>
            <a:t>Dị ứng với thuốc</a:t>
          </a:r>
          <a:r>
            <a:rPr lang="vi-VN" sz="1800" b="0" i="0" kern="1200" dirty="0">
              <a:latin typeface="+mn-lt"/>
            </a:rPr>
            <a:t>: thuốc và bản chất, mức độ và cách điều trị phản ứng dị ứng.</a:t>
          </a:r>
          <a:endParaRPr lang="en-US" sz="1800" b="1" kern="1200" dirty="0">
            <a:latin typeface="+mn-lt"/>
            <a:cs typeface="Times New Roman" panose="02020603050405020304" pitchFamily="18" charset="0"/>
          </a:endParaRPr>
        </a:p>
      </dgm:t>
    </dgm:pt>
    <dgm:pt modelId="{5A849A3C-C1EB-400D-8849-2E559B1098E5}" type="parTrans" cxnId="{1C8C24B6-F775-4076-A163-A623C3BA4237}">
      <dgm:prSet/>
      <dgm:spPr/>
      <dgm:t>
        <a:bodyPr/>
        <a:lstStyle/>
        <a:p>
          <a:endParaRPr lang="vi-VN"/>
        </a:p>
      </dgm:t>
    </dgm:pt>
    <dgm:pt modelId="{5B45A71D-4568-4B50-962E-0DB6E6AD20CB}" type="sibTrans" cxnId="{1C8C24B6-F775-4076-A163-A623C3BA4237}">
      <dgm:prSet/>
      <dgm:spPr/>
      <dgm:t>
        <a:bodyPr/>
        <a:lstStyle/>
        <a:p>
          <a:endParaRPr lang="vi-VN"/>
        </a:p>
      </dgm:t>
    </dgm:pt>
    <dgm:pt modelId="{6EBC5586-9535-407D-89CC-9A3CC5D601B0}" type="pres">
      <dgm:prSet presAssocID="{3E8E89A6-8205-4686-8FF2-DFE7E2E1B54B}" presName="linear" presStyleCnt="0">
        <dgm:presLayoutVars>
          <dgm:animLvl val="lvl"/>
          <dgm:resizeHandles val="exact"/>
        </dgm:presLayoutVars>
      </dgm:prSet>
      <dgm:spPr/>
    </dgm:pt>
    <dgm:pt modelId="{5079B481-35DC-4171-8B24-66AA51B2A2B8}" type="pres">
      <dgm:prSet presAssocID="{4C9BF53B-FD8F-443C-9D81-51ABE91DBD01}" presName="parentText" presStyleLbl="node1" presStyleIdx="0" presStyleCnt="1" custScaleY="94808" custLinFactNeighborY="-15666">
        <dgm:presLayoutVars>
          <dgm:chMax val="0"/>
          <dgm:bulletEnabled val="1"/>
        </dgm:presLayoutVars>
      </dgm:prSet>
      <dgm:spPr/>
    </dgm:pt>
    <dgm:pt modelId="{6E1688F4-B6B9-4437-A40F-E23C3AAFF857}" type="pres">
      <dgm:prSet presAssocID="{4C9BF53B-FD8F-443C-9D81-51ABE91DBD01}" presName="childText" presStyleLbl="revTx" presStyleIdx="0" presStyleCnt="1" custScaleY="89220" custLinFactNeighborY="-20042">
        <dgm:presLayoutVars>
          <dgm:bulletEnabled val="1"/>
        </dgm:presLayoutVars>
      </dgm:prSet>
      <dgm:spPr/>
    </dgm:pt>
  </dgm:ptLst>
  <dgm:cxnLst>
    <dgm:cxn modelId="{783C2002-9B86-4CB8-B238-D8EC3CE20581}" type="presOf" srcId="{3E8E89A6-8205-4686-8FF2-DFE7E2E1B54B}" destId="{6EBC5586-9535-407D-89CC-9A3CC5D601B0}" srcOrd="0" destOrd="0" presId="urn:microsoft.com/office/officeart/2005/8/layout/vList2"/>
    <dgm:cxn modelId="{2F426D0D-8279-45CB-AAE8-EE94DFADAC22}" type="presOf" srcId="{CC8D84A5-970D-490E-AF99-255C2AEEA9E6}" destId="{6E1688F4-B6B9-4437-A40F-E23C3AAFF857}" srcOrd="0" destOrd="1" presId="urn:microsoft.com/office/officeart/2005/8/layout/vList2"/>
    <dgm:cxn modelId="{33230726-EBC1-4E08-936A-EB0417B8160F}" type="presOf" srcId="{AE43AC02-F0F6-4E28-8AE0-3B70C80D4026}" destId="{6E1688F4-B6B9-4437-A40F-E23C3AAFF857}" srcOrd="0" destOrd="5" presId="urn:microsoft.com/office/officeart/2005/8/layout/vList2"/>
    <dgm:cxn modelId="{E5316871-85AC-4E35-A6A2-40FDF0964719}" type="presOf" srcId="{3F0FB7B0-A41C-42D7-99AA-64C72DB25376}" destId="{6E1688F4-B6B9-4437-A40F-E23C3AAFF857}" srcOrd="0" destOrd="2" presId="urn:microsoft.com/office/officeart/2005/8/layout/vList2"/>
    <dgm:cxn modelId="{FEBD7F77-FA27-475C-AC0E-6DA760FD65F5}" srcId="{4C9BF53B-FD8F-443C-9D81-51ABE91DBD01}" destId="{103E5833-9A5F-4E43-8ED4-B8D1B5490279}" srcOrd="3" destOrd="0" parTransId="{A84A4300-832C-4D98-8EA1-D9167B5ECDDF}" sibTransId="{979623D2-B399-412F-8B72-045AC108B172}"/>
    <dgm:cxn modelId="{B987EC86-9A0A-474D-9769-82B8865E883A}" type="presOf" srcId="{4C9BF53B-FD8F-443C-9D81-51ABE91DBD01}" destId="{5079B481-35DC-4171-8B24-66AA51B2A2B8}" srcOrd="0" destOrd="0" presId="urn:microsoft.com/office/officeart/2005/8/layout/vList2"/>
    <dgm:cxn modelId="{6B00BC8E-597C-4B54-BF62-F24DDF3A5B0E}" srcId="{4C9BF53B-FD8F-443C-9D81-51ABE91DBD01}" destId="{3F0FB7B0-A41C-42D7-99AA-64C72DB25376}" srcOrd="2" destOrd="0" parTransId="{A585F23D-B2F5-4CE3-8E15-1C1B9E359380}" sibTransId="{910B5030-5F9B-4A0D-A2C1-2ACBDE047351}"/>
    <dgm:cxn modelId="{A5E18BA8-8513-4824-A0AE-A6C0A3D3FC4F}" srcId="{3E8E89A6-8205-4686-8FF2-DFE7E2E1B54B}" destId="{4C9BF53B-FD8F-443C-9D81-51ABE91DBD01}" srcOrd="0" destOrd="0" parTransId="{DFF7C077-747C-4498-8EE1-DCB9094E534A}" sibTransId="{C5A5D4C1-A823-4E06-BB51-1145FD0F0BFB}"/>
    <dgm:cxn modelId="{1C8C24B6-F775-4076-A163-A623C3BA4237}" srcId="{4C9BF53B-FD8F-443C-9D81-51ABE91DBD01}" destId="{EB2C9DA0-37F2-4F8A-935D-6E822240973F}" srcOrd="4" destOrd="0" parTransId="{5A849A3C-C1EB-400D-8849-2E559B1098E5}" sibTransId="{5B45A71D-4568-4B50-962E-0DB6E6AD20CB}"/>
    <dgm:cxn modelId="{EE2E00C5-843F-40F6-89E4-85FEE640F7CA}" type="presOf" srcId="{EB2C9DA0-37F2-4F8A-935D-6E822240973F}" destId="{6E1688F4-B6B9-4437-A40F-E23C3AAFF857}" srcOrd="0" destOrd="4" presId="urn:microsoft.com/office/officeart/2005/8/layout/vList2"/>
    <dgm:cxn modelId="{131B8ACA-C01C-473B-A469-2D09617A488D}" type="presOf" srcId="{8A4F9AEB-162B-430E-B6B0-5C866AB3BDB3}" destId="{6E1688F4-B6B9-4437-A40F-E23C3AAFF857}" srcOrd="0" destOrd="0" presId="urn:microsoft.com/office/officeart/2005/8/layout/vList2"/>
    <dgm:cxn modelId="{4D8582CE-8DFE-47D4-AF09-6DFBE2A7831E}" srcId="{4C9BF53B-FD8F-443C-9D81-51ABE91DBD01}" destId="{8A4F9AEB-162B-430E-B6B0-5C866AB3BDB3}" srcOrd="0" destOrd="0" parTransId="{D71CA00F-4EFE-42C2-A189-D645CDBCFCDD}" sibTransId="{CA186EB9-1DCF-4145-B20B-F7025CE3324F}"/>
    <dgm:cxn modelId="{826089D9-6B93-4C8C-8FF9-A39481BC8F94}" srcId="{4C9BF53B-FD8F-443C-9D81-51ABE91DBD01}" destId="{CC8D84A5-970D-490E-AF99-255C2AEEA9E6}" srcOrd="1" destOrd="0" parTransId="{4C86625D-1657-4DEF-9A39-7B74C7E1C6CF}" sibTransId="{26892F48-97DE-4931-AA40-7AA30937201D}"/>
    <dgm:cxn modelId="{FA757BF7-CFFB-491E-B1CB-E5ED73F94C75}" type="presOf" srcId="{103E5833-9A5F-4E43-8ED4-B8D1B5490279}" destId="{6E1688F4-B6B9-4437-A40F-E23C3AAFF857}" srcOrd="0" destOrd="3" presId="urn:microsoft.com/office/officeart/2005/8/layout/vList2"/>
    <dgm:cxn modelId="{FC7BDFFF-FFC8-433C-B5C8-5626A66B34EA}" srcId="{4C9BF53B-FD8F-443C-9D81-51ABE91DBD01}" destId="{AE43AC02-F0F6-4E28-8AE0-3B70C80D4026}" srcOrd="5" destOrd="0" parTransId="{F166825E-8B22-4725-AD77-BDCA514D4603}" sibTransId="{3E92BB06-39DC-486B-B6B9-E509F8F20015}"/>
    <dgm:cxn modelId="{2BDD564B-B376-4E94-A342-666C3A0D546E}" type="presParOf" srcId="{6EBC5586-9535-407D-89CC-9A3CC5D601B0}" destId="{5079B481-35DC-4171-8B24-66AA51B2A2B8}" srcOrd="0" destOrd="0" presId="urn:microsoft.com/office/officeart/2005/8/layout/vList2"/>
    <dgm:cxn modelId="{AD425E8D-D1F3-483C-A2B5-784490FE0BB1}" type="presParOf" srcId="{6EBC5586-9535-407D-89CC-9A3CC5D601B0}" destId="{6E1688F4-B6B9-4437-A40F-E23C3AAFF85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8E89A6-8205-4686-8FF2-DFE7E2E1B5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C9BF53B-FD8F-443C-9D81-51ABE91DBD01}">
      <dgm:prSet custT="1"/>
      <dgm:spPr/>
      <dgm:t>
        <a:bodyPr/>
        <a:lstStyle/>
        <a:p>
          <a:pPr algn="ctr"/>
          <a:r>
            <a:rPr lang="en-US" sz="2400" dirty="0" err="1"/>
            <a:t>Tiền</a:t>
          </a:r>
          <a:r>
            <a:rPr lang="en-US" sz="2400" dirty="0"/>
            <a:t> </a:t>
          </a:r>
          <a:r>
            <a:rPr lang="en-US" sz="2400" dirty="0" err="1"/>
            <a:t>sử</a:t>
          </a:r>
          <a:r>
            <a:rPr lang="en-US" sz="2400" dirty="0"/>
            <a:t> </a:t>
          </a:r>
          <a:r>
            <a:rPr lang="en-US" sz="2400" dirty="0" err="1"/>
            <a:t>gia</a:t>
          </a:r>
          <a:r>
            <a:rPr lang="en-US" sz="2400" dirty="0"/>
            <a:t> </a:t>
          </a:r>
          <a:r>
            <a:rPr lang="en-US" sz="2400" dirty="0" err="1"/>
            <a:t>đình</a:t>
          </a:r>
          <a:r>
            <a:rPr lang="en-US" sz="2400" dirty="0"/>
            <a:t> (family history)</a:t>
          </a:r>
        </a:p>
      </dgm:t>
    </dgm:pt>
    <dgm:pt modelId="{DFF7C077-747C-4498-8EE1-DCB9094E534A}" type="parTrans" cxnId="{A5E18BA8-8513-4824-A0AE-A6C0A3D3FC4F}">
      <dgm:prSet/>
      <dgm:spPr/>
      <dgm:t>
        <a:bodyPr/>
        <a:lstStyle/>
        <a:p>
          <a:endParaRPr lang="en-US"/>
        </a:p>
      </dgm:t>
    </dgm:pt>
    <dgm:pt modelId="{C5A5D4C1-A823-4E06-BB51-1145FD0F0BFB}" type="sibTrans" cxnId="{A5E18BA8-8513-4824-A0AE-A6C0A3D3FC4F}">
      <dgm:prSet/>
      <dgm:spPr/>
      <dgm:t>
        <a:bodyPr/>
        <a:lstStyle/>
        <a:p>
          <a:endParaRPr lang="en-US"/>
        </a:p>
      </dgm:t>
    </dgm:pt>
    <dgm:pt modelId="{8A4F9AEB-162B-430E-B6B0-5C866AB3BDB3}">
      <dgm:prSet custT="1"/>
      <dgm:spPr/>
      <dgm:t>
        <a:bodyPr/>
        <a:lstStyle/>
        <a:p>
          <a:pPr marL="171450" lvl="1" indent="0" algn="l" defTabSz="800100">
            <a:lnSpc>
              <a:spcPct val="90000"/>
            </a:lnSpc>
            <a:spcBef>
              <a:spcPct val="0"/>
            </a:spcBef>
            <a:spcAft>
              <a:spcPct val="20000"/>
            </a:spcAft>
          </a:pPr>
          <a:r>
            <a:rPr lang="vi-VN" sz="2800" b="0" i="0" kern="1200" dirty="0">
              <a:latin typeface="Times New Roman" panose="02020603050405020304" pitchFamily="18" charset="0"/>
              <a:cs typeface="Times New Roman" panose="02020603050405020304" pitchFamily="18" charset="0"/>
            </a:rPr>
            <a:t>Tiền sử gia đình từng tự tử là một yếu tố nguy cơ đáng kể cho các hành vi tự sát ở bệnh nhân</a:t>
          </a:r>
          <a:endParaRPr lang="en-US" sz="2800" b="0" kern="1200" dirty="0">
            <a:latin typeface="Times New Roman" panose="02020603050405020304" pitchFamily="18" charset="0"/>
            <a:cs typeface="Times New Roman" panose="02020603050405020304" pitchFamily="18" charset="0"/>
          </a:endParaRPr>
        </a:p>
      </dgm:t>
    </dgm:pt>
    <dgm:pt modelId="{CA186EB9-1DCF-4145-B20B-F7025CE3324F}" type="sibTrans" cxnId="{4D8582CE-8DFE-47D4-AF09-6DFBE2A7831E}">
      <dgm:prSet/>
      <dgm:spPr/>
      <dgm:t>
        <a:bodyPr/>
        <a:lstStyle/>
        <a:p>
          <a:endParaRPr lang="en-US"/>
        </a:p>
      </dgm:t>
    </dgm:pt>
    <dgm:pt modelId="{D71CA00F-4EFE-42C2-A189-D645CDBCFCDD}" type="parTrans" cxnId="{4D8582CE-8DFE-47D4-AF09-6DFBE2A7831E}">
      <dgm:prSet/>
      <dgm:spPr/>
      <dgm:t>
        <a:bodyPr/>
        <a:lstStyle/>
        <a:p>
          <a:endParaRPr lang="en-US"/>
        </a:p>
      </dgm:t>
    </dgm:pt>
    <dgm:pt modelId="{AE43AC02-F0F6-4E28-8AE0-3B70C80D4026}">
      <dgm:prSet custT="1"/>
      <dgm:spPr/>
      <dgm:t>
        <a:bodyPr/>
        <a:lstStyle/>
        <a:p>
          <a:pPr marL="171450" lvl="1" indent="0" algn="l" defTabSz="800100">
            <a:lnSpc>
              <a:spcPct val="90000"/>
            </a:lnSpc>
            <a:spcBef>
              <a:spcPct val="0"/>
            </a:spcBef>
            <a:spcAft>
              <a:spcPct val="20000"/>
            </a:spcAft>
          </a:pPr>
          <a:r>
            <a:rPr lang="vi-VN" sz="2800" b="0" i="0" kern="1200" dirty="0">
              <a:latin typeface="Times New Roman" panose="02020603050405020304" pitchFamily="18" charset="0"/>
              <a:cs typeface="Times New Roman" panose="02020603050405020304" pitchFamily="18" charset="0"/>
            </a:rPr>
            <a:t>Các chẩn đoán tâm thần, thuốc men, nhập viện, rối loạn sử dụng chất kích thích và tiền sử gây thương tích người khác</a:t>
          </a:r>
          <a:endParaRPr lang="en-US" sz="2800" b="0" kern="1200" dirty="0">
            <a:latin typeface="Times New Roman" panose="02020603050405020304" pitchFamily="18" charset="0"/>
            <a:cs typeface="Times New Roman" panose="02020603050405020304" pitchFamily="18" charset="0"/>
          </a:endParaRPr>
        </a:p>
      </dgm:t>
    </dgm:pt>
    <dgm:pt modelId="{F166825E-8B22-4725-AD77-BDCA514D4603}" type="parTrans" cxnId="{FC7BDFFF-FFC8-433C-B5C8-5626A66B34EA}">
      <dgm:prSet/>
      <dgm:spPr/>
      <dgm:t>
        <a:bodyPr/>
        <a:lstStyle/>
        <a:p>
          <a:endParaRPr lang="vi-VN"/>
        </a:p>
      </dgm:t>
    </dgm:pt>
    <dgm:pt modelId="{3E92BB06-39DC-486B-B6B9-E509F8F20015}" type="sibTrans" cxnId="{FC7BDFFF-FFC8-433C-B5C8-5626A66B34EA}">
      <dgm:prSet/>
      <dgm:spPr/>
      <dgm:t>
        <a:bodyPr/>
        <a:lstStyle/>
        <a:p>
          <a:endParaRPr lang="vi-VN"/>
        </a:p>
      </dgm:t>
    </dgm:pt>
    <dgm:pt modelId="{2947D8C4-0977-4E5D-9832-0D070FED62BF}">
      <dgm:prSet custT="1"/>
      <dgm:spPr/>
      <dgm:t>
        <a:bodyPr/>
        <a:lstStyle/>
        <a:p>
          <a:pPr marL="171450" lvl="1" indent="0" algn="l" defTabSz="800100">
            <a:lnSpc>
              <a:spcPct val="90000"/>
            </a:lnSpc>
            <a:spcBef>
              <a:spcPct val="0"/>
            </a:spcBef>
            <a:spcAft>
              <a:spcPct val="20000"/>
            </a:spcAft>
          </a:pPr>
          <a:r>
            <a:rPr lang="vi-VN" sz="2800" b="0" kern="1200" dirty="0">
              <a:latin typeface="Times New Roman" panose="02020603050405020304" pitchFamily="18" charset="0"/>
              <a:cs typeface="Times New Roman" panose="02020603050405020304" pitchFamily="18" charset="0"/>
            </a:rPr>
            <a:t>Tiền sử bệnh lý y khoa : vd Đái tháo đường</a:t>
          </a:r>
          <a:endParaRPr lang="en-US" sz="2800" b="0" kern="1200" dirty="0">
            <a:latin typeface="Times New Roman" panose="02020603050405020304" pitchFamily="18" charset="0"/>
            <a:cs typeface="Times New Roman" panose="02020603050405020304" pitchFamily="18" charset="0"/>
          </a:endParaRPr>
        </a:p>
      </dgm:t>
    </dgm:pt>
    <dgm:pt modelId="{15E48007-D773-43CD-A0D9-E53035E5FFB5}" type="parTrans" cxnId="{353CC761-D8E6-4F31-80BC-6184895E62E2}">
      <dgm:prSet/>
      <dgm:spPr/>
      <dgm:t>
        <a:bodyPr/>
        <a:lstStyle/>
        <a:p>
          <a:endParaRPr lang="vi-VN"/>
        </a:p>
      </dgm:t>
    </dgm:pt>
    <dgm:pt modelId="{C76F62DB-A9CB-45C9-9C07-8129E2CA9747}" type="sibTrans" cxnId="{353CC761-D8E6-4F31-80BC-6184895E62E2}">
      <dgm:prSet/>
      <dgm:spPr/>
      <dgm:t>
        <a:bodyPr/>
        <a:lstStyle/>
        <a:p>
          <a:endParaRPr lang="vi-VN"/>
        </a:p>
      </dgm:t>
    </dgm:pt>
    <dgm:pt modelId="{1AE71CA5-C883-4866-8071-A5EA2450C0D0}">
      <dgm:prSet custT="1"/>
      <dgm:spPr/>
      <dgm:t>
        <a:bodyPr/>
        <a:lstStyle/>
        <a:p>
          <a:pPr marL="171450" lvl="1" indent="0" algn="l" defTabSz="800100">
            <a:lnSpc>
              <a:spcPct val="90000"/>
            </a:lnSpc>
            <a:spcBef>
              <a:spcPct val="0"/>
            </a:spcBef>
            <a:spcAft>
              <a:spcPct val="20000"/>
            </a:spcAft>
          </a:pPr>
          <a:r>
            <a:rPr lang="vi-VN" sz="2800" b="0" kern="1200" dirty="0">
              <a:latin typeface="Times New Roman" panose="02020603050405020304" pitchFamily="18" charset="0"/>
              <a:cs typeface="Times New Roman" panose="02020603050405020304" pitchFamily="18" charset="0"/>
            </a:rPr>
            <a:t>Truyền thống, niềm tin, tín ngưỡng, kỳ vọng gia đình</a:t>
          </a:r>
          <a:endParaRPr lang="en-US" sz="2800" b="0" kern="1200" dirty="0">
            <a:latin typeface="Times New Roman" panose="02020603050405020304" pitchFamily="18" charset="0"/>
            <a:cs typeface="Times New Roman" panose="02020603050405020304" pitchFamily="18" charset="0"/>
          </a:endParaRPr>
        </a:p>
      </dgm:t>
    </dgm:pt>
    <dgm:pt modelId="{FC082FF0-BE9C-46DC-9861-BF7F1D5C2C8A}" type="parTrans" cxnId="{8EAB0DC8-4FE1-4650-9A8F-BA1F6E709B81}">
      <dgm:prSet/>
      <dgm:spPr/>
      <dgm:t>
        <a:bodyPr/>
        <a:lstStyle/>
        <a:p>
          <a:endParaRPr lang="vi-VN"/>
        </a:p>
      </dgm:t>
    </dgm:pt>
    <dgm:pt modelId="{93E3280A-BF5B-466A-818B-33303FE1BBA0}" type="sibTrans" cxnId="{8EAB0DC8-4FE1-4650-9A8F-BA1F6E709B81}">
      <dgm:prSet/>
      <dgm:spPr/>
      <dgm:t>
        <a:bodyPr/>
        <a:lstStyle/>
        <a:p>
          <a:endParaRPr lang="vi-VN"/>
        </a:p>
      </dgm:t>
    </dgm:pt>
    <dgm:pt modelId="{6EBC5586-9535-407D-89CC-9A3CC5D601B0}" type="pres">
      <dgm:prSet presAssocID="{3E8E89A6-8205-4686-8FF2-DFE7E2E1B54B}" presName="linear" presStyleCnt="0">
        <dgm:presLayoutVars>
          <dgm:animLvl val="lvl"/>
          <dgm:resizeHandles val="exact"/>
        </dgm:presLayoutVars>
      </dgm:prSet>
      <dgm:spPr/>
    </dgm:pt>
    <dgm:pt modelId="{5079B481-35DC-4171-8B24-66AA51B2A2B8}" type="pres">
      <dgm:prSet presAssocID="{4C9BF53B-FD8F-443C-9D81-51ABE91DBD01}" presName="parentText" presStyleLbl="node1" presStyleIdx="0" presStyleCnt="1" custScaleY="74095" custLinFactNeighborX="-24576" custLinFactNeighborY="-22218">
        <dgm:presLayoutVars>
          <dgm:chMax val="0"/>
          <dgm:bulletEnabled val="1"/>
        </dgm:presLayoutVars>
      </dgm:prSet>
      <dgm:spPr/>
    </dgm:pt>
    <dgm:pt modelId="{6E1688F4-B6B9-4437-A40F-E23C3AAFF857}" type="pres">
      <dgm:prSet presAssocID="{4C9BF53B-FD8F-443C-9D81-51ABE91DBD01}" presName="childText" presStyleLbl="revTx" presStyleIdx="0" presStyleCnt="1" custScaleY="89220" custLinFactNeighborY="-20042">
        <dgm:presLayoutVars>
          <dgm:bulletEnabled val="1"/>
        </dgm:presLayoutVars>
      </dgm:prSet>
      <dgm:spPr/>
    </dgm:pt>
  </dgm:ptLst>
  <dgm:cxnLst>
    <dgm:cxn modelId="{783C2002-9B86-4CB8-B238-D8EC3CE20581}" type="presOf" srcId="{3E8E89A6-8205-4686-8FF2-DFE7E2E1B54B}" destId="{6EBC5586-9535-407D-89CC-9A3CC5D601B0}" srcOrd="0" destOrd="0" presId="urn:microsoft.com/office/officeart/2005/8/layout/vList2"/>
    <dgm:cxn modelId="{BF87AC0E-4D25-4D41-8678-FC3DD27D8C86}" type="presOf" srcId="{1AE71CA5-C883-4866-8071-A5EA2450C0D0}" destId="{6E1688F4-B6B9-4437-A40F-E23C3AAFF857}" srcOrd="0" destOrd="3" presId="urn:microsoft.com/office/officeart/2005/8/layout/vList2"/>
    <dgm:cxn modelId="{33230726-EBC1-4E08-936A-EB0417B8160F}" type="presOf" srcId="{AE43AC02-F0F6-4E28-8AE0-3B70C80D4026}" destId="{6E1688F4-B6B9-4437-A40F-E23C3AAFF857}" srcOrd="0" destOrd="1" presId="urn:microsoft.com/office/officeart/2005/8/layout/vList2"/>
    <dgm:cxn modelId="{0D4F4141-781B-4386-9B9D-8B24B8A465EC}" type="presOf" srcId="{2947D8C4-0977-4E5D-9832-0D070FED62BF}" destId="{6E1688F4-B6B9-4437-A40F-E23C3AAFF857}" srcOrd="0" destOrd="2" presId="urn:microsoft.com/office/officeart/2005/8/layout/vList2"/>
    <dgm:cxn modelId="{353CC761-D8E6-4F31-80BC-6184895E62E2}" srcId="{4C9BF53B-FD8F-443C-9D81-51ABE91DBD01}" destId="{2947D8C4-0977-4E5D-9832-0D070FED62BF}" srcOrd="2" destOrd="0" parTransId="{15E48007-D773-43CD-A0D9-E53035E5FFB5}" sibTransId="{C76F62DB-A9CB-45C9-9C07-8129E2CA9747}"/>
    <dgm:cxn modelId="{B987EC86-9A0A-474D-9769-82B8865E883A}" type="presOf" srcId="{4C9BF53B-FD8F-443C-9D81-51ABE91DBD01}" destId="{5079B481-35DC-4171-8B24-66AA51B2A2B8}" srcOrd="0" destOrd="0" presId="urn:microsoft.com/office/officeart/2005/8/layout/vList2"/>
    <dgm:cxn modelId="{A5E18BA8-8513-4824-A0AE-A6C0A3D3FC4F}" srcId="{3E8E89A6-8205-4686-8FF2-DFE7E2E1B54B}" destId="{4C9BF53B-FD8F-443C-9D81-51ABE91DBD01}" srcOrd="0" destOrd="0" parTransId="{DFF7C077-747C-4498-8EE1-DCB9094E534A}" sibTransId="{C5A5D4C1-A823-4E06-BB51-1145FD0F0BFB}"/>
    <dgm:cxn modelId="{8EAB0DC8-4FE1-4650-9A8F-BA1F6E709B81}" srcId="{4C9BF53B-FD8F-443C-9D81-51ABE91DBD01}" destId="{1AE71CA5-C883-4866-8071-A5EA2450C0D0}" srcOrd="3" destOrd="0" parTransId="{FC082FF0-BE9C-46DC-9861-BF7F1D5C2C8A}" sibTransId="{93E3280A-BF5B-466A-818B-33303FE1BBA0}"/>
    <dgm:cxn modelId="{131B8ACA-C01C-473B-A469-2D09617A488D}" type="presOf" srcId="{8A4F9AEB-162B-430E-B6B0-5C866AB3BDB3}" destId="{6E1688F4-B6B9-4437-A40F-E23C3AAFF857}" srcOrd="0" destOrd="0" presId="urn:microsoft.com/office/officeart/2005/8/layout/vList2"/>
    <dgm:cxn modelId="{4D8582CE-8DFE-47D4-AF09-6DFBE2A7831E}" srcId="{4C9BF53B-FD8F-443C-9D81-51ABE91DBD01}" destId="{8A4F9AEB-162B-430E-B6B0-5C866AB3BDB3}" srcOrd="0" destOrd="0" parTransId="{D71CA00F-4EFE-42C2-A189-D645CDBCFCDD}" sibTransId="{CA186EB9-1DCF-4145-B20B-F7025CE3324F}"/>
    <dgm:cxn modelId="{FC7BDFFF-FFC8-433C-B5C8-5626A66B34EA}" srcId="{4C9BF53B-FD8F-443C-9D81-51ABE91DBD01}" destId="{AE43AC02-F0F6-4E28-8AE0-3B70C80D4026}" srcOrd="1" destOrd="0" parTransId="{F166825E-8B22-4725-AD77-BDCA514D4603}" sibTransId="{3E92BB06-39DC-486B-B6B9-E509F8F20015}"/>
    <dgm:cxn modelId="{2BDD564B-B376-4E94-A342-666C3A0D546E}" type="presParOf" srcId="{6EBC5586-9535-407D-89CC-9A3CC5D601B0}" destId="{5079B481-35DC-4171-8B24-66AA51B2A2B8}" srcOrd="0" destOrd="0" presId="urn:microsoft.com/office/officeart/2005/8/layout/vList2"/>
    <dgm:cxn modelId="{AD425E8D-D1F3-483C-A2B5-784490FE0BB1}" type="presParOf" srcId="{6EBC5586-9535-407D-89CC-9A3CC5D601B0}" destId="{6E1688F4-B6B9-4437-A40F-E23C3AAFF85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8E89A6-8205-4686-8FF2-DFE7E2E1B5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C9BF53B-FD8F-443C-9D81-51ABE91DBD01}">
      <dgm:prSet custT="1"/>
      <dgm:spPr/>
      <dgm:t>
        <a:bodyPr/>
        <a:lstStyle/>
        <a:p>
          <a:pPr algn="ctr"/>
          <a:r>
            <a:rPr lang="en-US" sz="2400" dirty="0" err="1"/>
            <a:t>Tiền</a:t>
          </a:r>
          <a:r>
            <a:rPr lang="en-US" sz="2400" dirty="0"/>
            <a:t> </a:t>
          </a:r>
          <a:r>
            <a:rPr lang="en-US" sz="2400" dirty="0" err="1"/>
            <a:t>sử</a:t>
          </a:r>
          <a:r>
            <a:rPr lang="en-US" sz="2400" dirty="0"/>
            <a:t> </a:t>
          </a:r>
          <a:r>
            <a:rPr lang="en-US" sz="2400" dirty="0" err="1"/>
            <a:t>phát</a:t>
          </a:r>
          <a:r>
            <a:rPr lang="en-US" sz="2400" dirty="0"/>
            <a:t> </a:t>
          </a:r>
          <a:r>
            <a:rPr lang="en-US" sz="2400" dirty="0" err="1"/>
            <a:t>triển</a:t>
          </a:r>
          <a:r>
            <a:rPr lang="en-US" sz="2400" dirty="0"/>
            <a:t> </a:t>
          </a:r>
          <a:r>
            <a:rPr lang="en-US" sz="2400" dirty="0" err="1"/>
            <a:t>và</a:t>
          </a:r>
          <a:r>
            <a:rPr lang="en-US" sz="2400" dirty="0"/>
            <a:t> </a:t>
          </a:r>
          <a:r>
            <a:rPr lang="en-US" sz="2400" dirty="0" err="1"/>
            <a:t>xã</a:t>
          </a:r>
          <a:r>
            <a:rPr lang="en-US" sz="2400" dirty="0"/>
            <a:t> </a:t>
          </a:r>
          <a:r>
            <a:rPr lang="en-US" sz="2400" dirty="0" err="1"/>
            <a:t>hội</a:t>
          </a:r>
          <a:r>
            <a:rPr lang="en-US" sz="2400" dirty="0"/>
            <a:t> </a:t>
          </a:r>
        </a:p>
        <a:p>
          <a:pPr algn="ctr"/>
          <a:r>
            <a:rPr lang="en-US" sz="2400" dirty="0"/>
            <a:t>(developmental and social history)</a:t>
          </a:r>
        </a:p>
      </dgm:t>
    </dgm:pt>
    <dgm:pt modelId="{DFF7C077-747C-4498-8EE1-DCB9094E534A}" type="parTrans" cxnId="{A5E18BA8-8513-4824-A0AE-A6C0A3D3FC4F}">
      <dgm:prSet/>
      <dgm:spPr/>
      <dgm:t>
        <a:bodyPr/>
        <a:lstStyle/>
        <a:p>
          <a:endParaRPr lang="en-US"/>
        </a:p>
      </dgm:t>
    </dgm:pt>
    <dgm:pt modelId="{C5A5D4C1-A823-4E06-BB51-1145FD0F0BFB}" type="sibTrans" cxnId="{A5E18BA8-8513-4824-A0AE-A6C0A3D3FC4F}">
      <dgm:prSet/>
      <dgm:spPr/>
      <dgm:t>
        <a:bodyPr/>
        <a:lstStyle/>
        <a:p>
          <a:endParaRPr lang="en-US"/>
        </a:p>
      </dgm:t>
    </dgm:pt>
    <dgm:pt modelId="{8A4F9AEB-162B-430E-B6B0-5C866AB3BDB3}">
      <dgm:prSet custT="1"/>
      <dgm:spPr/>
      <dgm:t>
        <a:bodyPr/>
        <a:lstStyle/>
        <a:p>
          <a:pPr marL="171450" lvl="1" indent="0" algn="l" defTabSz="800100">
            <a:lnSpc>
              <a:spcPct val="90000"/>
            </a:lnSpc>
            <a:spcBef>
              <a:spcPct val="0"/>
            </a:spcBef>
            <a:spcAft>
              <a:spcPct val="20000"/>
            </a:spcAft>
          </a:pPr>
          <a:endParaRPr lang="en-US" sz="1800" b="1" kern="1200" dirty="0">
            <a:latin typeface="+mn-lt"/>
            <a:cs typeface="Times New Roman" panose="02020603050405020304" pitchFamily="18" charset="0"/>
          </a:endParaRPr>
        </a:p>
      </dgm:t>
    </dgm:pt>
    <dgm:pt modelId="{CA186EB9-1DCF-4145-B20B-F7025CE3324F}" type="sibTrans" cxnId="{4D8582CE-8DFE-47D4-AF09-6DFBE2A7831E}">
      <dgm:prSet/>
      <dgm:spPr/>
      <dgm:t>
        <a:bodyPr/>
        <a:lstStyle/>
        <a:p>
          <a:endParaRPr lang="en-US"/>
        </a:p>
      </dgm:t>
    </dgm:pt>
    <dgm:pt modelId="{D71CA00F-4EFE-42C2-A189-D645CDBCFCDD}" type="parTrans" cxnId="{4D8582CE-8DFE-47D4-AF09-6DFBE2A7831E}">
      <dgm:prSet/>
      <dgm:spPr/>
      <dgm:t>
        <a:bodyPr/>
        <a:lstStyle/>
        <a:p>
          <a:endParaRPr lang="en-US"/>
        </a:p>
      </dgm:t>
    </dgm:pt>
    <dgm:pt modelId="{AE43AC02-F0F6-4E28-8AE0-3B70C80D4026}">
      <dgm:prSet custT="1"/>
      <dgm:spPr/>
      <dgm:t>
        <a:bodyPr/>
        <a:lstStyle/>
        <a:p>
          <a:pPr marL="171450" lvl="1" indent="0" algn="l" defTabSz="800100">
            <a:lnSpc>
              <a:spcPct val="90000"/>
            </a:lnSpc>
            <a:spcBef>
              <a:spcPct val="0"/>
            </a:spcBef>
            <a:spcAft>
              <a:spcPct val="20000"/>
            </a:spcAft>
          </a:pPr>
          <a:r>
            <a:rPr lang="vi-VN" sz="1800" b="1" kern="1200" dirty="0">
              <a:latin typeface="+mn-lt"/>
              <a:cs typeface="Times New Roman" panose="02020603050405020304" pitchFamily="18" charset="0"/>
            </a:rPr>
            <a:t>Đánh giá các giai đoạn trong cuộc đời BN</a:t>
          </a:r>
          <a:endParaRPr lang="en-US" sz="1800" b="1" kern="1200" dirty="0">
            <a:latin typeface="+mn-lt"/>
            <a:cs typeface="Times New Roman" panose="02020603050405020304" pitchFamily="18" charset="0"/>
          </a:endParaRPr>
        </a:p>
      </dgm:t>
    </dgm:pt>
    <dgm:pt modelId="{F166825E-8B22-4725-AD77-BDCA514D4603}" type="parTrans" cxnId="{FC7BDFFF-FFC8-433C-B5C8-5626A66B34EA}">
      <dgm:prSet/>
      <dgm:spPr/>
      <dgm:t>
        <a:bodyPr/>
        <a:lstStyle/>
        <a:p>
          <a:endParaRPr lang="vi-VN"/>
        </a:p>
      </dgm:t>
    </dgm:pt>
    <dgm:pt modelId="{3E92BB06-39DC-486B-B6B9-E509F8F20015}" type="sibTrans" cxnId="{FC7BDFFF-FFC8-433C-B5C8-5626A66B34EA}">
      <dgm:prSet/>
      <dgm:spPr/>
      <dgm:t>
        <a:bodyPr/>
        <a:lstStyle/>
        <a:p>
          <a:endParaRPr lang="vi-VN"/>
        </a:p>
      </dgm:t>
    </dgm:pt>
    <dgm:pt modelId="{8BCD75C5-2F5A-43D2-9004-39F4A0D34448}">
      <dgm:prSet custT="1"/>
      <dgm:spPr/>
      <dgm:t>
        <a:bodyPr/>
        <a:lstStyle/>
        <a:p>
          <a:pPr marL="171450" lvl="1" indent="0" algn="l" defTabSz="800100">
            <a:lnSpc>
              <a:spcPct val="90000"/>
            </a:lnSpc>
            <a:spcBef>
              <a:spcPct val="0"/>
            </a:spcBef>
            <a:spcAft>
              <a:spcPct val="20000"/>
            </a:spcAft>
          </a:pPr>
          <a:r>
            <a:rPr lang="vi-VN" sz="1800" b="0" i="0" kern="1200" dirty="0"/>
            <a:t>Các yếu tố gây căng thẳng tâm lý xã hội</a:t>
          </a:r>
          <a:endParaRPr lang="en-US" sz="1800" b="1" kern="1200" dirty="0">
            <a:latin typeface="+mn-lt"/>
            <a:cs typeface="Times New Roman" panose="02020603050405020304" pitchFamily="18" charset="0"/>
          </a:endParaRPr>
        </a:p>
      </dgm:t>
    </dgm:pt>
    <dgm:pt modelId="{ADFA3BDD-FDAE-4C20-9F21-6D70F7A2145A}" type="parTrans" cxnId="{BD00A6E0-47F4-4E83-8165-7D937B7D57BD}">
      <dgm:prSet/>
      <dgm:spPr/>
      <dgm:t>
        <a:bodyPr/>
        <a:lstStyle/>
        <a:p>
          <a:endParaRPr lang="vi-VN"/>
        </a:p>
      </dgm:t>
    </dgm:pt>
    <dgm:pt modelId="{C19A397E-CF02-4C8B-AE21-28263F8B9968}" type="sibTrans" cxnId="{BD00A6E0-47F4-4E83-8165-7D937B7D57BD}">
      <dgm:prSet/>
      <dgm:spPr/>
      <dgm:t>
        <a:bodyPr/>
        <a:lstStyle/>
        <a:p>
          <a:endParaRPr lang="vi-VN"/>
        </a:p>
      </dgm:t>
    </dgm:pt>
    <dgm:pt modelId="{4489A080-771F-4F89-A4DF-413890F20078}">
      <dgm:prSet custT="1"/>
      <dgm:spPr/>
      <dgm:t>
        <a:bodyPr/>
        <a:lstStyle/>
        <a:p>
          <a:pPr marL="171450" lvl="1" indent="0" algn="l" defTabSz="800100">
            <a:lnSpc>
              <a:spcPct val="90000"/>
            </a:lnSpc>
            <a:spcBef>
              <a:spcPct val="0"/>
            </a:spcBef>
            <a:spcAft>
              <a:spcPct val="20000"/>
            </a:spcAft>
          </a:pPr>
          <a:endParaRPr lang="en-US" sz="1800" b="1" kern="1200" dirty="0">
            <a:latin typeface="+mn-lt"/>
            <a:cs typeface="Times New Roman" panose="02020603050405020304" pitchFamily="18" charset="0"/>
          </a:endParaRPr>
        </a:p>
      </dgm:t>
    </dgm:pt>
    <dgm:pt modelId="{05236CC8-9201-4189-9890-4B94A19BD3B3}" type="parTrans" cxnId="{A4EADE4A-9134-4A05-B835-21E2892A326A}">
      <dgm:prSet/>
      <dgm:spPr/>
      <dgm:t>
        <a:bodyPr/>
        <a:lstStyle/>
        <a:p>
          <a:endParaRPr lang="vi-VN"/>
        </a:p>
      </dgm:t>
    </dgm:pt>
    <dgm:pt modelId="{DAFDE809-5468-455B-839B-CEA1AA10BFA2}" type="sibTrans" cxnId="{A4EADE4A-9134-4A05-B835-21E2892A326A}">
      <dgm:prSet/>
      <dgm:spPr/>
      <dgm:t>
        <a:bodyPr/>
        <a:lstStyle/>
        <a:p>
          <a:endParaRPr lang="vi-VN"/>
        </a:p>
      </dgm:t>
    </dgm:pt>
    <dgm:pt modelId="{1C113EE2-4BC3-4006-BC99-D31D8E26B709}">
      <dgm:prSet custT="1"/>
      <dgm:spPr/>
      <dgm:t>
        <a:bodyPr/>
        <a:lstStyle/>
        <a:p>
          <a:pPr marL="171450" lvl="1" indent="0" algn="l" defTabSz="800100">
            <a:lnSpc>
              <a:spcPct val="90000"/>
            </a:lnSpc>
            <a:spcBef>
              <a:spcPct val="0"/>
            </a:spcBef>
            <a:spcAft>
              <a:spcPct val="20000"/>
            </a:spcAft>
          </a:pPr>
          <a:endParaRPr lang="en-US" sz="1800" b="1" kern="1200" dirty="0">
            <a:latin typeface="+mn-lt"/>
            <a:cs typeface="Times New Roman" panose="02020603050405020304" pitchFamily="18" charset="0"/>
          </a:endParaRPr>
        </a:p>
      </dgm:t>
    </dgm:pt>
    <dgm:pt modelId="{30BB5322-BEC8-42F6-9CF4-B9856C606C67}" type="parTrans" cxnId="{36F65869-2F0C-4F01-AE19-404D316049F4}">
      <dgm:prSet/>
      <dgm:spPr/>
      <dgm:t>
        <a:bodyPr/>
        <a:lstStyle/>
        <a:p>
          <a:endParaRPr lang="vi-VN"/>
        </a:p>
      </dgm:t>
    </dgm:pt>
    <dgm:pt modelId="{0F528A30-47A4-49F9-9E3F-9A78FD940FB6}" type="sibTrans" cxnId="{36F65869-2F0C-4F01-AE19-404D316049F4}">
      <dgm:prSet/>
      <dgm:spPr/>
      <dgm:t>
        <a:bodyPr/>
        <a:lstStyle/>
        <a:p>
          <a:endParaRPr lang="vi-VN"/>
        </a:p>
      </dgm:t>
    </dgm:pt>
    <dgm:pt modelId="{B5D9C562-8169-48F5-B770-E7AFA216A457}">
      <dgm:prSet custT="1"/>
      <dgm:spPr/>
      <dgm:t>
        <a:bodyPr/>
        <a:lstStyle/>
        <a:p>
          <a:pPr marL="171450" lvl="1" indent="0" algn="l" defTabSz="800100">
            <a:lnSpc>
              <a:spcPct val="90000"/>
            </a:lnSpc>
            <a:spcBef>
              <a:spcPct val="0"/>
            </a:spcBef>
            <a:spcAft>
              <a:spcPct val="20000"/>
            </a:spcAft>
          </a:pPr>
          <a:r>
            <a:rPr lang="vi-VN" sz="1800" b="0" i="0" kern="1200" dirty="0"/>
            <a:t>tiền sử trước khi sinh hoặc khi sinh và các mốc phát triển </a:t>
          </a:r>
          <a:endParaRPr lang="en-US" sz="1800" b="1" kern="1200" dirty="0">
            <a:latin typeface="+mn-lt"/>
            <a:cs typeface="Times New Roman" panose="02020603050405020304" pitchFamily="18" charset="0"/>
          </a:endParaRPr>
        </a:p>
      </dgm:t>
    </dgm:pt>
    <dgm:pt modelId="{7E30D7DB-5A33-4B15-A9EA-AFDF03341106}" type="parTrans" cxnId="{68FB265A-088D-45A9-9F0C-18CBE272DB7A}">
      <dgm:prSet/>
      <dgm:spPr/>
      <dgm:t>
        <a:bodyPr/>
        <a:lstStyle/>
        <a:p>
          <a:endParaRPr lang="vi-VN"/>
        </a:p>
      </dgm:t>
    </dgm:pt>
    <dgm:pt modelId="{7BEC3BB2-1656-45F8-AD45-0E73920852E8}" type="sibTrans" cxnId="{68FB265A-088D-45A9-9F0C-18CBE272DB7A}">
      <dgm:prSet/>
      <dgm:spPr/>
      <dgm:t>
        <a:bodyPr/>
        <a:lstStyle/>
        <a:p>
          <a:endParaRPr lang="vi-VN"/>
        </a:p>
      </dgm:t>
    </dgm:pt>
    <dgm:pt modelId="{6EBC5586-9535-407D-89CC-9A3CC5D601B0}" type="pres">
      <dgm:prSet presAssocID="{3E8E89A6-8205-4686-8FF2-DFE7E2E1B54B}" presName="linear" presStyleCnt="0">
        <dgm:presLayoutVars>
          <dgm:animLvl val="lvl"/>
          <dgm:resizeHandles val="exact"/>
        </dgm:presLayoutVars>
      </dgm:prSet>
      <dgm:spPr/>
    </dgm:pt>
    <dgm:pt modelId="{5079B481-35DC-4171-8B24-66AA51B2A2B8}" type="pres">
      <dgm:prSet presAssocID="{4C9BF53B-FD8F-443C-9D81-51ABE91DBD01}" presName="parentText" presStyleLbl="node1" presStyleIdx="0" presStyleCnt="1" custScaleY="168114" custLinFactNeighborY="-15666">
        <dgm:presLayoutVars>
          <dgm:chMax val="0"/>
          <dgm:bulletEnabled val="1"/>
        </dgm:presLayoutVars>
      </dgm:prSet>
      <dgm:spPr/>
    </dgm:pt>
    <dgm:pt modelId="{6E1688F4-B6B9-4437-A40F-E23C3AAFF857}" type="pres">
      <dgm:prSet presAssocID="{4C9BF53B-FD8F-443C-9D81-51ABE91DBD01}" presName="childText" presStyleLbl="revTx" presStyleIdx="0" presStyleCnt="1" custScaleY="269215" custLinFactNeighborY="-20042">
        <dgm:presLayoutVars>
          <dgm:bulletEnabled val="1"/>
        </dgm:presLayoutVars>
      </dgm:prSet>
      <dgm:spPr/>
    </dgm:pt>
  </dgm:ptLst>
  <dgm:cxnLst>
    <dgm:cxn modelId="{783C2002-9B86-4CB8-B238-D8EC3CE20581}" type="presOf" srcId="{3E8E89A6-8205-4686-8FF2-DFE7E2E1B54B}" destId="{6EBC5586-9535-407D-89CC-9A3CC5D601B0}" srcOrd="0" destOrd="0" presId="urn:microsoft.com/office/officeart/2005/8/layout/vList2"/>
    <dgm:cxn modelId="{33230726-EBC1-4E08-936A-EB0417B8160F}" type="presOf" srcId="{AE43AC02-F0F6-4E28-8AE0-3B70C80D4026}" destId="{6E1688F4-B6B9-4437-A40F-E23C3AAFF857}" srcOrd="0" destOrd="1" presId="urn:microsoft.com/office/officeart/2005/8/layout/vList2"/>
    <dgm:cxn modelId="{AA47593C-8A2F-44F1-8DE1-A106E8E2371E}" type="presOf" srcId="{4489A080-771F-4F89-A4DF-413890F20078}" destId="{6E1688F4-B6B9-4437-A40F-E23C3AAFF857}" srcOrd="0" destOrd="5" presId="urn:microsoft.com/office/officeart/2005/8/layout/vList2"/>
    <dgm:cxn modelId="{36F65869-2F0C-4F01-AE19-404D316049F4}" srcId="{4C9BF53B-FD8F-443C-9D81-51ABE91DBD01}" destId="{1C113EE2-4BC3-4006-BC99-D31D8E26B709}" srcOrd="4" destOrd="0" parTransId="{30BB5322-BEC8-42F6-9CF4-B9856C606C67}" sibTransId="{0F528A30-47A4-49F9-9E3F-9A78FD940FB6}"/>
    <dgm:cxn modelId="{A4EADE4A-9134-4A05-B835-21E2892A326A}" srcId="{4C9BF53B-FD8F-443C-9D81-51ABE91DBD01}" destId="{4489A080-771F-4F89-A4DF-413890F20078}" srcOrd="5" destOrd="0" parTransId="{05236CC8-9201-4189-9890-4B94A19BD3B3}" sibTransId="{DAFDE809-5468-455B-839B-CEA1AA10BFA2}"/>
    <dgm:cxn modelId="{68FB265A-088D-45A9-9F0C-18CBE272DB7A}" srcId="{4C9BF53B-FD8F-443C-9D81-51ABE91DBD01}" destId="{B5D9C562-8169-48F5-B770-E7AFA216A457}" srcOrd="3" destOrd="0" parTransId="{7E30D7DB-5A33-4B15-A9EA-AFDF03341106}" sibTransId="{7BEC3BB2-1656-45F8-AD45-0E73920852E8}"/>
    <dgm:cxn modelId="{B987EC86-9A0A-474D-9769-82B8865E883A}" type="presOf" srcId="{4C9BF53B-FD8F-443C-9D81-51ABE91DBD01}" destId="{5079B481-35DC-4171-8B24-66AA51B2A2B8}" srcOrd="0" destOrd="0" presId="urn:microsoft.com/office/officeart/2005/8/layout/vList2"/>
    <dgm:cxn modelId="{A5E18BA8-8513-4824-A0AE-A6C0A3D3FC4F}" srcId="{3E8E89A6-8205-4686-8FF2-DFE7E2E1B54B}" destId="{4C9BF53B-FD8F-443C-9D81-51ABE91DBD01}" srcOrd="0" destOrd="0" parTransId="{DFF7C077-747C-4498-8EE1-DCB9094E534A}" sibTransId="{C5A5D4C1-A823-4E06-BB51-1145FD0F0BFB}"/>
    <dgm:cxn modelId="{4E9A2EB7-FB27-4167-8EFC-14392CDAE607}" type="presOf" srcId="{8BCD75C5-2F5A-43D2-9004-39F4A0D34448}" destId="{6E1688F4-B6B9-4437-A40F-E23C3AAFF857}" srcOrd="0" destOrd="2" presId="urn:microsoft.com/office/officeart/2005/8/layout/vList2"/>
    <dgm:cxn modelId="{131B8ACA-C01C-473B-A469-2D09617A488D}" type="presOf" srcId="{8A4F9AEB-162B-430E-B6B0-5C866AB3BDB3}" destId="{6E1688F4-B6B9-4437-A40F-E23C3AAFF857}" srcOrd="0" destOrd="0" presId="urn:microsoft.com/office/officeart/2005/8/layout/vList2"/>
    <dgm:cxn modelId="{4D8582CE-8DFE-47D4-AF09-6DFBE2A7831E}" srcId="{4C9BF53B-FD8F-443C-9D81-51ABE91DBD01}" destId="{8A4F9AEB-162B-430E-B6B0-5C866AB3BDB3}" srcOrd="0" destOrd="0" parTransId="{D71CA00F-4EFE-42C2-A189-D645CDBCFCDD}" sibTransId="{CA186EB9-1DCF-4145-B20B-F7025CE3324F}"/>
    <dgm:cxn modelId="{BD00A6E0-47F4-4E83-8165-7D937B7D57BD}" srcId="{4C9BF53B-FD8F-443C-9D81-51ABE91DBD01}" destId="{8BCD75C5-2F5A-43D2-9004-39F4A0D34448}" srcOrd="2" destOrd="0" parTransId="{ADFA3BDD-FDAE-4C20-9F21-6D70F7A2145A}" sibTransId="{C19A397E-CF02-4C8B-AE21-28263F8B9968}"/>
    <dgm:cxn modelId="{047DB7F4-716C-47DD-902C-BB37C8ABF0B6}" type="presOf" srcId="{B5D9C562-8169-48F5-B770-E7AFA216A457}" destId="{6E1688F4-B6B9-4437-A40F-E23C3AAFF857}" srcOrd="0" destOrd="3" presId="urn:microsoft.com/office/officeart/2005/8/layout/vList2"/>
    <dgm:cxn modelId="{509747F7-9A11-4F79-AD45-AD0BFCF8D3A4}" type="presOf" srcId="{1C113EE2-4BC3-4006-BC99-D31D8E26B709}" destId="{6E1688F4-B6B9-4437-A40F-E23C3AAFF857}" srcOrd="0" destOrd="4" presId="urn:microsoft.com/office/officeart/2005/8/layout/vList2"/>
    <dgm:cxn modelId="{FC7BDFFF-FFC8-433C-B5C8-5626A66B34EA}" srcId="{4C9BF53B-FD8F-443C-9D81-51ABE91DBD01}" destId="{AE43AC02-F0F6-4E28-8AE0-3B70C80D4026}" srcOrd="1" destOrd="0" parTransId="{F166825E-8B22-4725-AD77-BDCA514D4603}" sibTransId="{3E92BB06-39DC-486B-B6B9-E509F8F20015}"/>
    <dgm:cxn modelId="{2BDD564B-B376-4E94-A342-666C3A0D546E}" type="presParOf" srcId="{6EBC5586-9535-407D-89CC-9A3CC5D601B0}" destId="{5079B481-35DC-4171-8B24-66AA51B2A2B8}" srcOrd="0" destOrd="0" presId="urn:microsoft.com/office/officeart/2005/8/layout/vList2"/>
    <dgm:cxn modelId="{AD425E8D-D1F3-483C-A2B5-784490FE0BB1}" type="presParOf" srcId="{6EBC5586-9535-407D-89CC-9A3CC5D601B0}" destId="{6E1688F4-B6B9-4437-A40F-E23C3AAFF85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87DD5-BDC4-448D-A827-EA8C491C416D}">
      <dsp:nvSpPr>
        <dsp:cNvPr id="0" name=""/>
        <dsp:cNvSpPr/>
      </dsp:nvSpPr>
      <dsp:spPr>
        <a:xfrm>
          <a:off x="0" y="309249"/>
          <a:ext cx="2373577" cy="15072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B27B32-DC0B-43CE-BEC2-8F7B4772D663}">
      <dsp:nvSpPr>
        <dsp:cNvPr id="0" name=""/>
        <dsp:cNvSpPr/>
      </dsp:nvSpPr>
      <dsp:spPr>
        <a:xfrm>
          <a:off x="263730" y="559793"/>
          <a:ext cx="2373577" cy="15072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err="1"/>
            <a:t>Hành</a:t>
          </a:r>
          <a:r>
            <a:rPr lang="en-US" sz="2000" b="1" i="0" kern="1200" baseline="0" dirty="0"/>
            <a:t> </a:t>
          </a:r>
          <a:r>
            <a:rPr lang="en-US" sz="2000" b="1" i="0" kern="1200" baseline="0" dirty="0" err="1"/>
            <a:t>chính</a:t>
          </a:r>
          <a:endParaRPr lang="en-US" sz="2000" b="1" i="0" kern="1200" baseline="0" dirty="0"/>
        </a:p>
        <a:p>
          <a:pPr marL="0" lvl="0" indent="0" algn="ctr" defTabSz="889000">
            <a:lnSpc>
              <a:spcPct val="90000"/>
            </a:lnSpc>
            <a:spcBef>
              <a:spcPct val="0"/>
            </a:spcBef>
            <a:spcAft>
              <a:spcPct val="35000"/>
            </a:spcAft>
            <a:buNone/>
          </a:pPr>
          <a:r>
            <a:rPr lang="en-US" sz="1800" b="0" i="0" kern="1200" baseline="0" dirty="0"/>
            <a:t>(identifying data) </a:t>
          </a:r>
          <a:endParaRPr lang="en-US" sz="1800" kern="1200" dirty="0"/>
        </a:p>
      </dsp:txBody>
      <dsp:txXfrm>
        <a:off x="307875" y="603938"/>
        <a:ext cx="2285287" cy="1418931"/>
      </dsp:txXfrm>
    </dsp:sp>
    <dsp:sp modelId="{F1EF56D8-4D3B-49C9-87A1-62F900E6271D}">
      <dsp:nvSpPr>
        <dsp:cNvPr id="0" name=""/>
        <dsp:cNvSpPr/>
      </dsp:nvSpPr>
      <dsp:spPr>
        <a:xfrm>
          <a:off x="2901038" y="309249"/>
          <a:ext cx="2373577" cy="15072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27ADC9-5C7B-4DD9-AC85-222914D9084A}">
      <dsp:nvSpPr>
        <dsp:cNvPr id="0" name=""/>
        <dsp:cNvSpPr/>
      </dsp:nvSpPr>
      <dsp:spPr>
        <a:xfrm>
          <a:off x="3164769" y="559793"/>
          <a:ext cx="2373577" cy="15072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err="1"/>
            <a:t>Nguồn</a:t>
          </a:r>
          <a:r>
            <a:rPr lang="en-US" sz="1800" b="1" i="0" kern="1200" baseline="0" dirty="0"/>
            <a:t> </a:t>
          </a:r>
          <a:r>
            <a:rPr lang="en-US" sz="1800" b="1" i="0" kern="1200" baseline="0" dirty="0" err="1"/>
            <a:t>thông</a:t>
          </a:r>
          <a:r>
            <a:rPr lang="en-US" sz="1800" b="1" i="0" kern="1200" baseline="0" dirty="0"/>
            <a:t> tin </a:t>
          </a:r>
          <a:r>
            <a:rPr lang="en-US" sz="2000" b="0" i="0" kern="1200" baseline="0" dirty="0"/>
            <a:t>(source and reliability)</a:t>
          </a:r>
          <a:endParaRPr lang="en-US" sz="2000" kern="1200" dirty="0"/>
        </a:p>
      </dsp:txBody>
      <dsp:txXfrm>
        <a:off x="3208914" y="603938"/>
        <a:ext cx="2285287" cy="1418931"/>
      </dsp:txXfrm>
    </dsp:sp>
    <dsp:sp modelId="{275D01D0-18B9-49FA-860D-081BDBA4F40B}">
      <dsp:nvSpPr>
        <dsp:cNvPr id="0" name=""/>
        <dsp:cNvSpPr/>
      </dsp:nvSpPr>
      <dsp:spPr>
        <a:xfrm>
          <a:off x="5802077" y="309249"/>
          <a:ext cx="2373577" cy="15072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5B7226-F056-4DAB-A3EE-719AE376272B}">
      <dsp:nvSpPr>
        <dsp:cNvPr id="0" name=""/>
        <dsp:cNvSpPr/>
      </dsp:nvSpPr>
      <dsp:spPr>
        <a:xfrm>
          <a:off x="6065808" y="559793"/>
          <a:ext cx="2373577" cy="15072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err="1"/>
            <a:t>Lí</a:t>
          </a:r>
          <a:r>
            <a:rPr lang="en-US" sz="2000" b="1" i="0" kern="1200" baseline="0" dirty="0"/>
            <a:t> do </a:t>
          </a:r>
          <a:r>
            <a:rPr lang="en-US" sz="2000" b="1" i="0" kern="1200" baseline="0" dirty="0" err="1"/>
            <a:t>đi</a:t>
          </a:r>
          <a:r>
            <a:rPr lang="en-US" sz="2000" b="1" i="0" kern="1200" baseline="0" dirty="0"/>
            <a:t> </a:t>
          </a:r>
          <a:r>
            <a:rPr lang="en-US" sz="2000" b="1" i="0" kern="1200" baseline="0" dirty="0" err="1"/>
            <a:t>khám</a:t>
          </a:r>
          <a:r>
            <a:rPr lang="en-US" sz="2000" b="1" i="0" kern="1200" baseline="0" dirty="0"/>
            <a:t> </a:t>
          </a:r>
          <a:r>
            <a:rPr lang="en-US" sz="1800" b="0" i="0" kern="1200" baseline="0" dirty="0"/>
            <a:t>(chief complaint)</a:t>
          </a:r>
          <a:endParaRPr lang="en-US" sz="2000" kern="1200" dirty="0"/>
        </a:p>
      </dsp:txBody>
      <dsp:txXfrm>
        <a:off x="6109953" y="603938"/>
        <a:ext cx="2285287" cy="14189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04FA0-B24D-41A0-BBB9-1867C5599E5F}">
      <dsp:nvSpPr>
        <dsp:cNvPr id="0" name=""/>
        <dsp:cNvSpPr/>
      </dsp:nvSpPr>
      <dsp:spPr>
        <a:xfrm>
          <a:off x="854936" y="2348"/>
          <a:ext cx="2927154" cy="175629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err="1"/>
            <a:t>Dáng</a:t>
          </a:r>
          <a:r>
            <a:rPr lang="en-US" sz="1700" b="1" kern="1200" dirty="0"/>
            <a:t> </a:t>
          </a:r>
          <a:r>
            <a:rPr lang="en-US" sz="1700" b="1" kern="1200" dirty="0" err="1"/>
            <a:t>vẻ</a:t>
          </a:r>
          <a:r>
            <a:rPr lang="en-US" sz="1700" b="1" kern="1200" dirty="0"/>
            <a:t> </a:t>
          </a:r>
          <a:r>
            <a:rPr lang="en-US" sz="1700" b="1" kern="1200" dirty="0" err="1"/>
            <a:t>phù</a:t>
          </a:r>
          <a:r>
            <a:rPr lang="en-US" sz="1700" b="1" kern="1200" dirty="0"/>
            <a:t> </a:t>
          </a:r>
          <a:r>
            <a:rPr lang="en-US" sz="1700" b="1" kern="1200" dirty="0" err="1"/>
            <a:t>hợp</a:t>
          </a:r>
          <a:r>
            <a:rPr lang="en-US" sz="1700" b="1" kern="1200" dirty="0"/>
            <a:t> </a:t>
          </a:r>
          <a:r>
            <a:rPr lang="en-US" sz="1700" b="1" kern="1200" dirty="0" err="1"/>
            <a:t>với</a:t>
          </a:r>
          <a:r>
            <a:rPr lang="en-US" sz="1700" b="1" kern="1200" dirty="0"/>
            <a:t> </a:t>
          </a:r>
          <a:r>
            <a:rPr lang="en-US" sz="1700" b="1" kern="1200" dirty="0" err="1"/>
            <a:t>tuổi</a:t>
          </a:r>
          <a:r>
            <a:rPr lang="en-US" sz="1700" b="1" kern="1200" dirty="0"/>
            <a:t> </a:t>
          </a:r>
          <a:endParaRPr lang="en-US" sz="1700" kern="1200" dirty="0"/>
        </a:p>
      </dsp:txBody>
      <dsp:txXfrm>
        <a:off x="854936" y="2348"/>
        <a:ext cx="2927154" cy="1756292"/>
      </dsp:txXfrm>
    </dsp:sp>
    <dsp:sp modelId="{372D8E4A-398A-4FF3-93C0-4F4C02DAE9D8}">
      <dsp:nvSpPr>
        <dsp:cNvPr id="0" name=""/>
        <dsp:cNvSpPr/>
      </dsp:nvSpPr>
      <dsp:spPr>
        <a:xfrm>
          <a:off x="4074806" y="2348"/>
          <a:ext cx="2927154" cy="175629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err="1"/>
            <a:t>Phong</a:t>
          </a:r>
          <a:r>
            <a:rPr lang="en-US" sz="1700" b="1" kern="1200" dirty="0"/>
            <a:t> </a:t>
          </a:r>
          <a:r>
            <a:rPr lang="en-US" sz="1700" b="1" kern="1200" dirty="0" err="1"/>
            <a:t>cách</a:t>
          </a:r>
          <a:r>
            <a:rPr lang="en-US" sz="1700" b="1" kern="1200" dirty="0"/>
            <a:t> </a:t>
          </a:r>
          <a:r>
            <a:rPr lang="en-US" sz="1700" b="1" kern="1200" dirty="0" err="1"/>
            <a:t>trang</a:t>
          </a:r>
          <a:r>
            <a:rPr lang="en-US" sz="1700" b="1" kern="1200" dirty="0"/>
            <a:t> </a:t>
          </a:r>
          <a:r>
            <a:rPr lang="en-US" sz="1700" b="1" kern="1200" dirty="0" err="1"/>
            <a:t>phục</a:t>
          </a:r>
          <a:r>
            <a:rPr lang="en-US" sz="1700" b="1" kern="1200" dirty="0"/>
            <a:t> </a:t>
          </a:r>
          <a:r>
            <a:rPr lang="en-US" sz="1700" b="1" kern="1200" dirty="0" err="1"/>
            <a:t>phụ</a:t>
          </a:r>
          <a:r>
            <a:rPr lang="en-US" sz="1700" b="1" kern="1200" dirty="0"/>
            <a:t> </a:t>
          </a:r>
          <a:r>
            <a:rPr lang="en-US" sz="1700" b="1" kern="1200" dirty="0" err="1"/>
            <a:t>kiện</a:t>
          </a:r>
          <a:endParaRPr lang="en-US" sz="1700" b="1" kern="1200" dirty="0"/>
        </a:p>
        <a:p>
          <a:pPr marL="0" lvl="0" indent="0" algn="ctr" defTabSz="755650">
            <a:lnSpc>
              <a:spcPct val="90000"/>
            </a:lnSpc>
            <a:spcBef>
              <a:spcPct val="0"/>
            </a:spcBef>
            <a:spcAft>
              <a:spcPct val="35000"/>
            </a:spcAft>
            <a:buNone/>
          </a:pPr>
          <a:endParaRPr lang="en-US" sz="1700" b="1" kern="1200" dirty="0"/>
        </a:p>
        <a:p>
          <a:pPr marL="0" lvl="0" indent="0" algn="ctr" defTabSz="755650">
            <a:lnSpc>
              <a:spcPct val="90000"/>
            </a:lnSpc>
            <a:spcBef>
              <a:spcPct val="0"/>
            </a:spcBef>
            <a:spcAft>
              <a:spcPct val="35000"/>
            </a:spcAft>
            <a:buNone/>
          </a:pPr>
          <a:r>
            <a:rPr lang="en-US" sz="1700" kern="1200" dirty="0" err="1"/>
            <a:t>Lưu</a:t>
          </a:r>
          <a:r>
            <a:rPr lang="en-US" sz="1700" kern="1200" dirty="0"/>
            <a:t> ý </a:t>
          </a:r>
          <a:r>
            <a:rPr lang="en-US" sz="1700" kern="1200" dirty="0" err="1"/>
            <a:t>các</a:t>
          </a:r>
          <a:r>
            <a:rPr lang="en-US" sz="1700" kern="1200" dirty="0"/>
            <a:t> </a:t>
          </a:r>
          <a:r>
            <a:rPr lang="en-US" sz="1700" kern="1200" dirty="0" err="1"/>
            <a:t>đặc</a:t>
          </a:r>
          <a:r>
            <a:rPr lang="en-US" sz="1700" kern="1200" dirty="0"/>
            <a:t> </a:t>
          </a:r>
          <a:r>
            <a:rPr lang="en-US" sz="1700" kern="1200" dirty="0" err="1"/>
            <a:t>điểm</a:t>
          </a:r>
          <a:r>
            <a:rPr lang="en-US" sz="1700" kern="1200" dirty="0"/>
            <a:t> </a:t>
          </a:r>
          <a:r>
            <a:rPr lang="en-US" sz="1700" kern="1200" dirty="0" err="1"/>
            <a:t>khác</a:t>
          </a:r>
          <a:r>
            <a:rPr lang="en-US" sz="1700" kern="1200" dirty="0"/>
            <a:t> </a:t>
          </a:r>
          <a:r>
            <a:rPr lang="en-US" sz="1700" kern="1200" dirty="0" err="1"/>
            <a:t>như</a:t>
          </a:r>
          <a:r>
            <a:rPr lang="en-US" sz="1700" kern="1200" dirty="0"/>
            <a:t> </a:t>
          </a:r>
          <a:r>
            <a:rPr lang="en-US" sz="1700" kern="1200" dirty="0" err="1"/>
            <a:t>các</a:t>
          </a:r>
          <a:r>
            <a:rPr lang="en-US" sz="1700" kern="1200" dirty="0"/>
            <a:t> </a:t>
          </a:r>
          <a:r>
            <a:rPr lang="en-US" sz="1700" kern="1200" dirty="0" err="1"/>
            <a:t>biến</a:t>
          </a:r>
          <a:r>
            <a:rPr lang="en-US" sz="1700" kern="1200" dirty="0"/>
            <a:t> </a:t>
          </a:r>
          <a:r>
            <a:rPr lang="en-US" sz="1700" kern="1200" dirty="0" err="1"/>
            <a:t>dạng</a:t>
          </a:r>
          <a:r>
            <a:rPr lang="en-US" sz="1700" kern="1200" dirty="0"/>
            <a:t>, </a:t>
          </a:r>
          <a:r>
            <a:rPr lang="en-US" sz="1700" kern="1200" dirty="0" err="1"/>
            <a:t>vết</a:t>
          </a:r>
          <a:r>
            <a:rPr lang="en-US" sz="1700" kern="1200" dirty="0"/>
            <a:t> </a:t>
          </a:r>
          <a:r>
            <a:rPr lang="en-US" sz="1700" kern="1200" dirty="0" err="1"/>
            <a:t>sẹo</a:t>
          </a:r>
          <a:r>
            <a:rPr lang="en-US" sz="1700" kern="1200" dirty="0"/>
            <a:t> </a:t>
          </a:r>
          <a:r>
            <a:rPr lang="en-US" sz="1700" kern="1200" dirty="0" err="1"/>
            <a:t>và</a:t>
          </a:r>
          <a:r>
            <a:rPr lang="en-US" sz="1700" kern="1200" dirty="0"/>
            <a:t> </a:t>
          </a:r>
          <a:r>
            <a:rPr lang="en-US" sz="1700" kern="1200" dirty="0" err="1"/>
            <a:t>hình</a:t>
          </a:r>
          <a:r>
            <a:rPr lang="en-US" sz="1700" kern="1200" dirty="0"/>
            <a:t> </a:t>
          </a:r>
          <a:r>
            <a:rPr lang="en-US" sz="1700" kern="1200" dirty="0" err="1"/>
            <a:t>xăm</a:t>
          </a:r>
          <a:r>
            <a:rPr lang="en-US" sz="1700" kern="1200" dirty="0"/>
            <a:t>,…</a:t>
          </a:r>
        </a:p>
      </dsp:txBody>
      <dsp:txXfrm>
        <a:off x="4074806" y="2348"/>
        <a:ext cx="2927154" cy="1756292"/>
      </dsp:txXfrm>
    </dsp:sp>
    <dsp:sp modelId="{5284B177-86B2-4FB5-A3AB-32F8F6BE5A28}">
      <dsp:nvSpPr>
        <dsp:cNvPr id="0" name=""/>
        <dsp:cNvSpPr/>
      </dsp:nvSpPr>
      <dsp:spPr>
        <a:xfrm>
          <a:off x="854936" y="2051357"/>
          <a:ext cx="2927154" cy="175629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err="1"/>
            <a:t>Việc</a:t>
          </a:r>
          <a:r>
            <a:rPr lang="en-US" sz="1700" b="1" kern="1200" dirty="0"/>
            <a:t> </a:t>
          </a:r>
          <a:r>
            <a:rPr lang="en-US" sz="1700" b="1" kern="1200" dirty="0" err="1"/>
            <a:t>chải</a:t>
          </a:r>
          <a:r>
            <a:rPr lang="en-US" sz="1700" b="1" kern="1200" dirty="0"/>
            <a:t> </a:t>
          </a:r>
          <a:r>
            <a:rPr lang="en-US" sz="1700" b="1" kern="1200" dirty="0" err="1"/>
            <a:t>chuốt</a:t>
          </a:r>
          <a:r>
            <a:rPr lang="en-US" sz="1700" b="1" kern="1200" dirty="0"/>
            <a:t> </a:t>
          </a:r>
          <a:r>
            <a:rPr lang="en-US" sz="1700" b="1" kern="1200" dirty="0" err="1"/>
            <a:t>và</a:t>
          </a:r>
          <a:r>
            <a:rPr lang="en-US" sz="1700" b="1" kern="1200" dirty="0"/>
            <a:t> </a:t>
          </a:r>
          <a:r>
            <a:rPr lang="en-US" sz="1700" b="1" kern="1200" dirty="0" err="1"/>
            <a:t>vệ</a:t>
          </a:r>
          <a:r>
            <a:rPr lang="en-US" sz="1700" b="1" kern="1200" dirty="0"/>
            <a:t> </a:t>
          </a:r>
          <a:r>
            <a:rPr lang="en-US" sz="1700" b="1" kern="1200" dirty="0" err="1"/>
            <a:t>sinh</a:t>
          </a:r>
          <a:endParaRPr lang="en-US" sz="1700" b="1" kern="1200" dirty="0"/>
        </a:p>
      </dsp:txBody>
      <dsp:txXfrm>
        <a:off x="854936" y="2051357"/>
        <a:ext cx="2927154" cy="1756292"/>
      </dsp:txXfrm>
    </dsp:sp>
    <dsp:sp modelId="{D79295B2-5FC2-46A3-B3A7-8B2A86E3D062}">
      <dsp:nvSpPr>
        <dsp:cNvPr id="0" name=""/>
        <dsp:cNvSpPr/>
      </dsp:nvSpPr>
      <dsp:spPr>
        <a:xfrm>
          <a:off x="4074806" y="2051357"/>
          <a:ext cx="2927154" cy="175629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err="1"/>
            <a:t>Hành</a:t>
          </a:r>
          <a:r>
            <a:rPr lang="en-US" sz="1700" b="1" kern="1200" dirty="0"/>
            <a:t> vi</a:t>
          </a:r>
          <a:r>
            <a:rPr lang="en-US" sz="1700" kern="1200" dirty="0"/>
            <a:t>: </a:t>
          </a:r>
          <a:r>
            <a:rPr lang="en-US" sz="1700" kern="1200" dirty="0" err="1"/>
            <a:t>hợp</a:t>
          </a:r>
          <a:r>
            <a:rPr lang="en-US" sz="1700" kern="1200" dirty="0"/>
            <a:t> </a:t>
          </a:r>
          <a:r>
            <a:rPr lang="en-US" sz="1700" kern="1200" dirty="0" err="1"/>
            <a:t>tác</a:t>
          </a:r>
          <a:r>
            <a:rPr lang="en-US" sz="1700" kern="1200" dirty="0"/>
            <a:t>, </a:t>
          </a:r>
          <a:r>
            <a:rPr lang="en-US" sz="1700" kern="1200" dirty="0" err="1"/>
            <a:t>kích</a:t>
          </a:r>
          <a:r>
            <a:rPr lang="en-US" sz="1700" kern="1200" dirty="0"/>
            <a:t> </a:t>
          </a:r>
          <a:r>
            <a:rPr lang="en-US" sz="1700" kern="1200" dirty="0" err="1"/>
            <a:t>động</a:t>
          </a:r>
          <a:r>
            <a:rPr lang="en-US" sz="1700" kern="1200" dirty="0"/>
            <a:t>, </a:t>
          </a:r>
          <a:r>
            <a:rPr lang="en-US" sz="1700" kern="1200" dirty="0" err="1"/>
            <a:t>chán</a:t>
          </a:r>
          <a:r>
            <a:rPr lang="en-US" sz="1700" kern="1200" dirty="0"/>
            <a:t> </a:t>
          </a:r>
          <a:r>
            <a:rPr lang="en-US" sz="1700" kern="1200" dirty="0" err="1"/>
            <a:t>nản</a:t>
          </a:r>
          <a:r>
            <a:rPr lang="en-US" sz="1700" kern="1200" dirty="0"/>
            <a:t>, </a:t>
          </a:r>
          <a:r>
            <a:rPr lang="en-US" sz="1700" kern="1200" dirty="0" err="1"/>
            <a:t>không</a:t>
          </a:r>
          <a:r>
            <a:rPr lang="en-US" sz="1700" kern="1200" dirty="0"/>
            <a:t> </a:t>
          </a:r>
          <a:r>
            <a:rPr lang="en-US" sz="1700" kern="1200" dirty="0" err="1"/>
            <a:t>quan</a:t>
          </a:r>
          <a:r>
            <a:rPr lang="en-US" sz="1700" kern="1200" dirty="0"/>
            <a:t> </a:t>
          </a:r>
          <a:r>
            <a:rPr lang="en-US" sz="1700" kern="1200" dirty="0" err="1"/>
            <a:t>tâm</a:t>
          </a:r>
          <a:r>
            <a:rPr lang="en-US" sz="1700" kern="1200" dirty="0"/>
            <a:t>, v.v. </a:t>
          </a:r>
          <a:r>
            <a:rPr lang="en-US" sz="1700" kern="1200" dirty="0" err="1"/>
            <a:t>và</a:t>
          </a:r>
          <a:r>
            <a:rPr lang="en-US" sz="1700" kern="1200" dirty="0"/>
            <a:t> </a:t>
          </a:r>
          <a:r>
            <a:rPr lang="en-US" sz="1700" kern="1200" dirty="0" err="1"/>
            <a:t>có</a:t>
          </a:r>
          <a:r>
            <a:rPr lang="en-US" sz="1700" kern="1200" dirty="0"/>
            <a:t> </a:t>
          </a:r>
          <a:r>
            <a:rPr lang="en-US" sz="1700" kern="1200" dirty="0" err="1"/>
            <a:t>phù</a:t>
          </a:r>
          <a:r>
            <a:rPr lang="en-US" sz="1700" kern="1200" dirty="0"/>
            <a:t> </a:t>
          </a:r>
          <a:r>
            <a:rPr lang="en-US" sz="1700" kern="1200" dirty="0" err="1"/>
            <a:t>hợp</a:t>
          </a:r>
          <a:r>
            <a:rPr lang="en-US" sz="1700" kern="1200" dirty="0"/>
            <a:t> </a:t>
          </a:r>
          <a:r>
            <a:rPr lang="en-US" sz="1700" kern="1200" dirty="0" err="1"/>
            <a:t>với</a:t>
          </a:r>
          <a:r>
            <a:rPr lang="en-US" sz="1700" kern="1200" dirty="0"/>
            <a:t> </a:t>
          </a:r>
          <a:r>
            <a:rPr lang="en-US" sz="1700" kern="1200" dirty="0" err="1"/>
            <a:t>bối</a:t>
          </a:r>
          <a:r>
            <a:rPr lang="en-US" sz="1700" kern="1200" dirty="0"/>
            <a:t> </a:t>
          </a:r>
          <a:r>
            <a:rPr lang="en-US" sz="1700" kern="1200" dirty="0" err="1"/>
            <a:t>cảnh</a:t>
          </a:r>
          <a:r>
            <a:rPr lang="en-US" sz="1700" kern="1200" dirty="0"/>
            <a:t>?</a:t>
          </a:r>
        </a:p>
      </dsp:txBody>
      <dsp:txXfrm>
        <a:off x="4074806" y="2051357"/>
        <a:ext cx="2927154" cy="17562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9F617-3033-423B-BF46-E4160E2DF55B}">
      <dsp:nvSpPr>
        <dsp:cNvPr id="0" name=""/>
        <dsp:cNvSpPr/>
      </dsp:nvSpPr>
      <dsp:spPr>
        <a:xfrm>
          <a:off x="0" y="450385"/>
          <a:ext cx="5389438" cy="730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0B35ADA-1923-4DE5-8AAF-70F6784A2C52}">
      <dsp:nvSpPr>
        <dsp:cNvPr id="0" name=""/>
        <dsp:cNvSpPr/>
      </dsp:nvSpPr>
      <dsp:spPr>
        <a:xfrm>
          <a:off x="256577" y="22345"/>
          <a:ext cx="5131539" cy="8560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596" tIns="0" rIns="142596" bIns="0" numCol="1" spcCol="1270" anchor="ctr" anchorCtr="0">
          <a:noAutofit/>
        </a:bodyPr>
        <a:lstStyle/>
        <a:p>
          <a:pPr marL="0" lvl="0" indent="0" algn="l" defTabSz="1066800">
            <a:lnSpc>
              <a:spcPct val="90000"/>
            </a:lnSpc>
            <a:spcBef>
              <a:spcPct val="0"/>
            </a:spcBef>
            <a:spcAft>
              <a:spcPct val="35000"/>
            </a:spcAft>
            <a:buNone/>
          </a:pPr>
          <a:r>
            <a:rPr lang="vi-VN" sz="2400" b="0" i="0" kern="1200" baseline="0" dirty="0"/>
            <a:t>ảo giác (hallucinations)</a:t>
          </a:r>
          <a:endParaRPr lang="en-US" sz="2400" kern="1200" dirty="0"/>
        </a:p>
      </dsp:txBody>
      <dsp:txXfrm>
        <a:off x="298367" y="64135"/>
        <a:ext cx="5047959" cy="772500"/>
      </dsp:txXfrm>
    </dsp:sp>
    <dsp:sp modelId="{B3C22B2F-06B4-4A88-A493-D9341E0BC486}">
      <dsp:nvSpPr>
        <dsp:cNvPr id="0" name=""/>
        <dsp:cNvSpPr/>
      </dsp:nvSpPr>
      <dsp:spPr>
        <a:xfrm>
          <a:off x="0" y="1765825"/>
          <a:ext cx="5389438" cy="730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E01A97-99F6-4569-93B1-8859E7D3F65D}">
      <dsp:nvSpPr>
        <dsp:cNvPr id="0" name=""/>
        <dsp:cNvSpPr/>
      </dsp:nvSpPr>
      <dsp:spPr>
        <a:xfrm>
          <a:off x="266840" y="1337785"/>
          <a:ext cx="5120687" cy="8560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596" tIns="0" rIns="142596" bIns="0" numCol="1" spcCol="1270" anchor="ctr" anchorCtr="0">
          <a:noAutofit/>
        </a:bodyPr>
        <a:lstStyle/>
        <a:p>
          <a:pPr marL="0" lvl="0" indent="0" algn="l" defTabSz="1066800">
            <a:lnSpc>
              <a:spcPct val="90000"/>
            </a:lnSpc>
            <a:spcBef>
              <a:spcPct val="0"/>
            </a:spcBef>
            <a:spcAft>
              <a:spcPct val="35000"/>
            </a:spcAft>
            <a:buNone/>
          </a:pPr>
          <a:r>
            <a:rPr lang="vi-VN" sz="2400" b="0" i="0" kern="1200" baseline="0"/>
            <a:t>ảo tưởng (illusions)</a:t>
          </a:r>
          <a:endParaRPr lang="en-US" sz="2400" kern="1200"/>
        </a:p>
      </dsp:txBody>
      <dsp:txXfrm>
        <a:off x="308630" y="1379575"/>
        <a:ext cx="5037107" cy="772500"/>
      </dsp:txXfrm>
    </dsp:sp>
    <dsp:sp modelId="{9DF6BDA8-E743-4F69-8CFF-21D7AC16F06C}">
      <dsp:nvSpPr>
        <dsp:cNvPr id="0" name=""/>
        <dsp:cNvSpPr/>
      </dsp:nvSpPr>
      <dsp:spPr>
        <a:xfrm>
          <a:off x="0" y="3081265"/>
          <a:ext cx="5389438" cy="730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BF21448-9C08-40D5-B87F-78962D3197FF}">
      <dsp:nvSpPr>
        <dsp:cNvPr id="0" name=""/>
        <dsp:cNvSpPr/>
      </dsp:nvSpPr>
      <dsp:spPr>
        <a:xfrm>
          <a:off x="256577" y="2653225"/>
          <a:ext cx="5131539" cy="8560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596" tIns="0" rIns="142596" bIns="0" numCol="1" spcCol="1270" anchor="ctr" anchorCtr="0">
          <a:noAutofit/>
        </a:bodyPr>
        <a:lstStyle/>
        <a:p>
          <a:pPr marL="0" lvl="0" indent="0" algn="l" defTabSz="1066800">
            <a:lnSpc>
              <a:spcPct val="90000"/>
            </a:lnSpc>
            <a:spcBef>
              <a:spcPct val="0"/>
            </a:spcBef>
            <a:spcAft>
              <a:spcPct val="35000"/>
            </a:spcAft>
            <a:buNone/>
          </a:pPr>
          <a:r>
            <a:rPr lang="vi-VN" sz="2400" b="0" i="0" kern="1200" baseline="0"/>
            <a:t>giải thể nhân cách (depersonalization)</a:t>
          </a:r>
          <a:endParaRPr lang="en-US" sz="2400" kern="1200"/>
        </a:p>
      </dsp:txBody>
      <dsp:txXfrm>
        <a:off x="298367" y="2695015"/>
        <a:ext cx="5047959" cy="772500"/>
      </dsp:txXfrm>
    </dsp:sp>
    <dsp:sp modelId="{2AD511AB-5F85-4FD7-A49D-F8659C312B42}">
      <dsp:nvSpPr>
        <dsp:cNvPr id="0" name=""/>
        <dsp:cNvSpPr/>
      </dsp:nvSpPr>
      <dsp:spPr>
        <a:xfrm>
          <a:off x="0" y="4396704"/>
          <a:ext cx="5389438" cy="730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D898ADB-A45C-4997-B204-728EF33934D7}">
      <dsp:nvSpPr>
        <dsp:cNvPr id="0" name=""/>
        <dsp:cNvSpPr/>
      </dsp:nvSpPr>
      <dsp:spPr>
        <a:xfrm>
          <a:off x="256577" y="3968665"/>
          <a:ext cx="5131539" cy="8560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596" tIns="0" rIns="142596" bIns="0" numCol="1" spcCol="1270" anchor="ctr" anchorCtr="0">
          <a:noAutofit/>
        </a:bodyPr>
        <a:lstStyle/>
        <a:p>
          <a:pPr marL="0" lvl="0" indent="0" algn="l" defTabSz="1066800">
            <a:lnSpc>
              <a:spcPct val="90000"/>
            </a:lnSpc>
            <a:spcBef>
              <a:spcPct val="0"/>
            </a:spcBef>
            <a:spcAft>
              <a:spcPct val="35000"/>
            </a:spcAft>
            <a:buNone/>
          </a:pPr>
          <a:r>
            <a:rPr lang="vi-VN" sz="2400" b="0" i="0" kern="1200" baseline="0" dirty="0"/>
            <a:t>tri giác sai thực tại (derealization)</a:t>
          </a:r>
          <a:endParaRPr lang="en-US" sz="2400" kern="1200" dirty="0"/>
        </a:p>
      </dsp:txBody>
      <dsp:txXfrm>
        <a:off x="298367" y="4010455"/>
        <a:ext cx="5047959"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FE3A3-130C-44E4-BB09-60560313EF95}">
      <dsp:nvSpPr>
        <dsp:cNvPr id="0" name=""/>
        <dsp:cNvSpPr/>
      </dsp:nvSpPr>
      <dsp:spPr>
        <a:xfrm>
          <a:off x="0" y="309067"/>
          <a:ext cx="2455280" cy="147316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solidFill>
                <a:schemeClr val="tx1"/>
              </a:solidFill>
            </a:rPr>
            <a:t>Tiền</a:t>
          </a:r>
          <a:r>
            <a:rPr lang="en-US" sz="1900" kern="1200" dirty="0">
              <a:solidFill>
                <a:schemeClr val="tx1"/>
              </a:solidFill>
            </a:rPr>
            <a:t> </a:t>
          </a:r>
          <a:r>
            <a:rPr lang="en-US" sz="1900" kern="1200" dirty="0" err="1">
              <a:solidFill>
                <a:schemeClr val="tx1"/>
              </a:solidFill>
            </a:rPr>
            <a:t>sử</a:t>
          </a:r>
          <a:r>
            <a:rPr lang="en-US" sz="1900" kern="1200" dirty="0">
              <a:solidFill>
                <a:schemeClr val="tx1"/>
              </a:solidFill>
            </a:rPr>
            <a:t> </a:t>
          </a:r>
          <a:br>
            <a:rPr lang="en-US" sz="1900" kern="1200" dirty="0">
              <a:solidFill>
                <a:schemeClr val="tx1"/>
              </a:solidFill>
            </a:rPr>
          </a:br>
          <a:r>
            <a:rPr lang="en-US" sz="1900" kern="1200" dirty="0" err="1">
              <a:solidFill>
                <a:schemeClr val="tx1"/>
              </a:solidFill>
            </a:rPr>
            <a:t>bệnh</a:t>
          </a:r>
          <a:r>
            <a:rPr lang="en-US" sz="1900" kern="1200" dirty="0">
              <a:solidFill>
                <a:schemeClr val="tx1"/>
              </a:solidFill>
            </a:rPr>
            <a:t> </a:t>
          </a:r>
          <a:r>
            <a:rPr lang="en-US" sz="1900" kern="1200" dirty="0" err="1">
              <a:solidFill>
                <a:schemeClr val="tx1"/>
              </a:solidFill>
            </a:rPr>
            <a:t>tâm</a:t>
          </a:r>
          <a:r>
            <a:rPr lang="en-US" sz="1900" kern="1200" dirty="0">
              <a:solidFill>
                <a:schemeClr val="tx1"/>
              </a:solidFill>
            </a:rPr>
            <a:t> </a:t>
          </a:r>
          <a:r>
            <a:rPr lang="en-US" sz="1900" kern="1200" dirty="0" err="1">
              <a:solidFill>
                <a:schemeClr val="tx1"/>
              </a:solidFill>
            </a:rPr>
            <a:t>thần</a:t>
          </a:r>
          <a:r>
            <a:rPr lang="en-US" sz="1900" kern="1200" dirty="0">
              <a:solidFill>
                <a:schemeClr val="tx1"/>
              </a:solidFill>
            </a:rPr>
            <a:t> </a:t>
          </a:r>
        </a:p>
        <a:p>
          <a:pPr marL="0" lvl="0" indent="0" algn="ctr" defTabSz="844550">
            <a:lnSpc>
              <a:spcPct val="90000"/>
            </a:lnSpc>
            <a:spcBef>
              <a:spcPct val="0"/>
            </a:spcBef>
            <a:spcAft>
              <a:spcPct val="35000"/>
            </a:spcAft>
            <a:buNone/>
          </a:pPr>
          <a:r>
            <a:rPr lang="en-US" sz="1800" kern="1200" dirty="0">
              <a:solidFill>
                <a:schemeClr val="tx1"/>
              </a:solidFill>
            </a:rPr>
            <a:t>(past psychiatric history)</a:t>
          </a:r>
          <a:endParaRPr lang="en-US" sz="1900" kern="1200" dirty="0">
            <a:solidFill>
              <a:schemeClr val="tx1"/>
            </a:solidFill>
          </a:endParaRPr>
        </a:p>
      </dsp:txBody>
      <dsp:txXfrm>
        <a:off x="0" y="309067"/>
        <a:ext cx="2455280" cy="1473168"/>
      </dsp:txXfrm>
    </dsp:sp>
    <dsp:sp modelId="{0CBEC145-0F8E-44A5-8F46-F556680100A7}">
      <dsp:nvSpPr>
        <dsp:cNvPr id="0" name=""/>
        <dsp:cNvSpPr/>
      </dsp:nvSpPr>
      <dsp:spPr>
        <a:xfrm>
          <a:off x="2700808" y="309067"/>
          <a:ext cx="2455280" cy="147316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solidFill>
                <a:schemeClr val="tx1"/>
              </a:solidFill>
            </a:rPr>
            <a:t>Tiền</a:t>
          </a:r>
          <a:r>
            <a:rPr lang="en-US" sz="1900" kern="1200" dirty="0">
              <a:solidFill>
                <a:schemeClr val="tx1"/>
              </a:solidFill>
            </a:rPr>
            <a:t> </a:t>
          </a:r>
          <a:r>
            <a:rPr lang="en-US" sz="1900" kern="1200" dirty="0" err="1">
              <a:solidFill>
                <a:schemeClr val="tx1"/>
              </a:solidFill>
            </a:rPr>
            <a:t>sử</a:t>
          </a:r>
          <a:r>
            <a:rPr lang="en-US" sz="1900" kern="1200" dirty="0">
              <a:solidFill>
                <a:schemeClr val="tx1"/>
              </a:solidFill>
            </a:rPr>
            <a:t> </a:t>
          </a:r>
          <a:r>
            <a:rPr lang="en-US" sz="1900" kern="1200" dirty="0" err="1">
              <a:solidFill>
                <a:schemeClr val="tx1"/>
              </a:solidFill>
            </a:rPr>
            <a:t>sử</a:t>
          </a:r>
          <a:r>
            <a:rPr lang="en-US" sz="1900" kern="1200" dirty="0">
              <a:solidFill>
                <a:schemeClr val="tx1"/>
              </a:solidFill>
            </a:rPr>
            <a:t> </a:t>
          </a:r>
          <a:r>
            <a:rPr lang="en-US" sz="1900" kern="1200" dirty="0" err="1">
              <a:solidFill>
                <a:schemeClr val="tx1"/>
              </a:solidFill>
            </a:rPr>
            <a:t>dụng</a:t>
          </a:r>
          <a:r>
            <a:rPr lang="en-US" sz="1900" kern="1200" dirty="0">
              <a:solidFill>
                <a:schemeClr val="tx1"/>
              </a:solidFill>
            </a:rPr>
            <a:t> /</a:t>
          </a:r>
          <a:r>
            <a:rPr lang="en-US" sz="1900" kern="1200" dirty="0" err="1">
              <a:solidFill>
                <a:schemeClr val="tx1"/>
              </a:solidFill>
            </a:rPr>
            <a:t>lạm</a:t>
          </a:r>
          <a:r>
            <a:rPr lang="en-US" sz="1900" kern="1200" dirty="0">
              <a:solidFill>
                <a:schemeClr val="tx1"/>
              </a:solidFill>
            </a:rPr>
            <a:t> </a:t>
          </a:r>
          <a:r>
            <a:rPr lang="en-US" sz="1900" kern="1200" dirty="0" err="1">
              <a:solidFill>
                <a:schemeClr val="tx1"/>
              </a:solidFill>
            </a:rPr>
            <a:t>dụng</a:t>
          </a:r>
          <a:r>
            <a:rPr lang="en-US" sz="1900" kern="1200" dirty="0">
              <a:solidFill>
                <a:schemeClr val="tx1"/>
              </a:solidFill>
            </a:rPr>
            <a:t> </a:t>
          </a:r>
          <a:r>
            <a:rPr lang="en-US" sz="1900" kern="1200" dirty="0" err="1">
              <a:solidFill>
                <a:schemeClr val="tx1"/>
              </a:solidFill>
            </a:rPr>
            <a:t>chất</a:t>
          </a:r>
          <a:r>
            <a:rPr lang="en-US" sz="1900" kern="1200" dirty="0">
              <a:solidFill>
                <a:schemeClr val="tx1"/>
              </a:solidFill>
            </a:rPr>
            <a:t> </a:t>
          </a:r>
          <a:r>
            <a:rPr lang="en-US" sz="1800" kern="1200" dirty="0">
              <a:solidFill>
                <a:schemeClr val="tx1"/>
              </a:solidFill>
            </a:rPr>
            <a:t>(substance use/abuse)</a:t>
          </a:r>
          <a:endParaRPr lang="en-US" sz="1900" kern="1200" dirty="0">
            <a:solidFill>
              <a:schemeClr val="tx1"/>
            </a:solidFill>
          </a:endParaRPr>
        </a:p>
      </dsp:txBody>
      <dsp:txXfrm>
        <a:off x="2700808" y="309067"/>
        <a:ext cx="2455280" cy="1473168"/>
      </dsp:txXfrm>
    </dsp:sp>
    <dsp:sp modelId="{98F24E27-5852-4577-B288-B0BA42448595}">
      <dsp:nvSpPr>
        <dsp:cNvPr id="0" name=""/>
        <dsp:cNvSpPr/>
      </dsp:nvSpPr>
      <dsp:spPr>
        <a:xfrm>
          <a:off x="5401617" y="309067"/>
          <a:ext cx="2455280" cy="147316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solidFill>
                <a:schemeClr val="tx1"/>
              </a:solidFill>
            </a:rPr>
            <a:t>Tiền</a:t>
          </a:r>
          <a:r>
            <a:rPr lang="en-US" sz="1900" kern="1200" dirty="0">
              <a:solidFill>
                <a:schemeClr val="tx1"/>
              </a:solidFill>
            </a:rPr>
            <a:t> </a:t>
          </a:r>
          <a:r>
            <a:rPr lang="en-US" sz="1900" kern="1200" dirty="0" err="1">
              <a:solidFill>
                <a:schemeClr val="tx1"/>
              </a:solidFill>
            </a:rPr>
            <a:t>sử</a:t>
          </a:r>
          <a:r>
            <a:rPr lang="en-US" sz="1900" kern="1200" dirty="0">
              <a:solidFill>
                <a:schemeClr val="tx1"/>
              </a:solidFill>
            </a:rPr>
            <a:t> </a:t>
          </a:r>
          <a:r>
            <a:rPr lang="en-US" sz="1900" kern="1200" dirty="0" err="1">
              <a:solidFill>
                <a:schemeClr val="tx1"/>
              </a:solidFill>
            </a:rPr>
            <a:t>bệnh</a:t>
          </a:r>
          <a:r>
            <a:rPr lang="en-US" sz="1900" kern="1200" dirty="0">
              <a:solidFill>
                <a:schemeClr val="tx1"/>
              </a:solidFill>
            </a:rPr>
            <a:t> </a:t>
          </a:r>
        </a:p>
        <a:p>
          <a:pPr marL="0" lvl="0" indent="0" algn="ctr" defTabSz="844550">
            <a:lnSpc>
              <a:spcPct val="90000"/>
            </a:lnSpc>
            <a:spcBef>
              <a:spcPct val="0"/>
            </a:spcBef>
            <a:spcAft>
              <a:spcPct val="35000"/>
            </a:spcAft>
            <a:buNone/>
          </a:pPr>
          <a:r>
            <a:rPr lang="en-US" sz="1800" kern="1200" dirty="0">
              <a:solidFill>
                <a:schemeClr val="tx1"/>
              </a:solidFill>
            </a:rPr>
            <a:t>(past medical history)</a:t>
          </a:r>
          <a:endParaRPr lang="en-US" sz="1900" kern="1200" dirty="0">
            <a:solidFill>
              <a:schemeClr val="tx1"/>
            </a:solidFill>
          </a:endParaRPr>
        </a:p>
      </dsp:txBody>
      <dsp:txXfrm>
        <a:off x="5401617" y="309067"/>
        <a:ext cx="2455280" cy="1473168"/>
      </dsp:txXfrm>
    </dsp:sp>
    <dsp:sp modelId="{3061FD93-225E-49CA-B227-79D6DD80B885}">
      <dsp:nvSpPr>
        <dsp:cNvPr id="0" name=""/>
        <dsp:cNvSpPr/>
      </dsp:nvSpPr>
      <dsp:spPr>
        <a:xfrm>
          <a:off x="1350404" y="2027763"/>
          <a:ext cx="2455280" cy="147316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solidFill>
                <a:schemeClr val="tx1"/>
              </a:solidFill>
            </a:rPr>
            <a:t>Tiền</a:t>
          </a:r>
          <a:r>
            <a:rPr lang="en-US" sz="1900" kern="1200" dirty="0">
              <a:solidFill>
                <a:schemeClr val="tx1"/>
              </a:solidFill>
            </a:rPr>
            <a:t> </a:t>
          </a:r>
          <a:r>
            <a:rPr lang="en-US" sz="1900" kern="1200" dirty="0" err="1">
              <a:solidFill>
                <a:schemeClr val="tx1"/>
              </a:solidFill>
            </a:rPr>
            <a:t>sử</a:t>
          </a:r>
          <a:r>
            <a:rPr lang="en-US" sz="1900" kern="1200" dirty="0">
              <a:solidFill>
                <a:schemeClr val="tx1"/>
              </a:solidFill>
            </a:rPr>
            <a:t> </a:t>
          </a:r>
          <a:r>
            <a:rPr lang="en-US" sz="1900" kern="1200" dirty="0" err="1">
              <a:solidFill>
                <a:schemeClr val="tx1"/>
              </a:solidFill>
            </a:rPr>
            <a:t>gia</a:t>
          </a:r>
          <a:r>
            <a:rPr lang="en-US" sz="1900" kern="1200" dirty="0">
              <a:solidFill>
                <a:schemeClr val="tx1"/>
              </a:solidFill>
            </a:rPr>
            <a:t> </a:t>
          </a:r>
          <a:r>
            <a:rPr lang="en-US" sz="1900" kern="1200" dirty="0" err="1">
              <a:solidFill>
                <a:schemeClr val="tx1"/>
              </a:solidFill>
            </a:rPr>
            <a:t>đình</a:t>
          </a:r>
          <a:r>
            <a:rPr lang="en-US" sz="1900" kern="1200" dirty="0">
              <a:solidFill>
                <a:schemeClr val="tx1"/>
              </a:solidFill>
            </a:rPr>
            <a:t> </a:t>
          </a:r>
          <a:r>
            <a:rPr lang="en-US" sz="1800" kern="1200" dirty="0">
              <a:solidFill>
                <a:schemeClr val="tx1"/>
              </a:solidFill>
            </a:rPr>
            <a:t>(family history)</a:t>
          </a:r>
          <a:endParaRPr lang="en-US" sz="1900" kern="1200" dirty="0">
            <a:solidFill>
              <a:schemeClr val="tx1"/>
            </a:solidFill>
          </a:endParaRPr>
        </a:p>
      </dsp:txBody>
      <dsp:txXfrm>
        <a:off x="1350404" y="2027763"/>
        <a:ext cx="2455280" cy="1473168"/>
      </dsp:txXfrm>
    </dsp:sp>
    <dsp:sp modelId="{461F4F9E-660A-46A0-B0F1-33E11C30ADF0}">
      <dsp:nvSpPr>
        <dsp:cNvPr id="0" name=""/>
        <dsp:cNvSpPr/>
      </dsp:nvSpPr>
      <dsp:spPr>
        <a:xfrm>
          <a:off x="4051213" y="2027763"/>
          <a:ext cx="2455280" cy="147316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solidFill>
                <a:schemeClr val="tx1"/>
              </a:solidFill>
            </a:rPr>
            <a:t>Tiền</a:t>
          </a:r>
          <a:r>
            <a:rPr lang="en-US" sz="1900" kern="1200" dirty="0">
              <a:solidFill>
                <a:schemeClr val="tx1"/>
              </a:solidFill>
            </a:rPr>
            <a:t> </a:t>
          </a:r>
          <a:r>
            <a:rPr lang="en-US" sz="1900" kern="1200" dirty="0" err="1">
              <a:solidFill>
                <a:schemeClr val="tx1"/>
              </a:solidFill>
            </a:rPr>
            <a:t>sử</a:t>
          </a:r>
          <a:r>
            <a:rPr lang="en-US" sz="1900" kern="1200" dirty="0">
              <a:solidFill>
                <a:schemeClr val="tx1"/>
              </a:solidFill>
            </a:rPr>
            <a:t> </a:t>
          </a:r>
          <a:r>
            <a:rPr lang="en-US" sz="1900" kern="1200" dirty="0" err="1">
              <a:solidFill>
                <a:schemeClr val="tx1"/>
              </a:solidFill>
            </a:rPr>
            <a:t>phát</a:t>
          </a:r>
          <a:r>
            <a:rPr lang="en-US" sz="1900" kern="1200" dirty="0">
              <a:solidFill>
                <a:schemeClr val="tx1"/>
              </a:solidFill>
            </a:rPr>
            <a:t> </a:t>
          </a:r>
          <a:r>
            <a:rPr lang="en-US" sz="1900" kern="1200" dirty="0" err="1">
              <a:solidFill>
                <a:schemeClr val="tx1"/>
              </a:solidFill>
            </a:rPr>
            <a:t>triển</a:t>
          </a:r>
          <a:r>
            <a:rPr lang="en-US" sz="1900" kern="1200" dirty="0">
              <a:solidFill>
                <a:schemeClr val="tx1"/>
              </a:solidFill>
            </a:rPr>
            <a:t> </a:t>
          </a:r>
          <a:r>
            <a:rPr lang="en-US" sz="1900" kern="1200" dirty="0" err="1">
              <a:solidFill>
                <a:schemeClr val="tx1"/>
              </a:solidFill>
            </a:rPr>
            <a:t>và</a:t>
          </a:r>
          <a:r>
            <a:rPr lang="en-US" sz="1900" kern="1200" dirty="0">
              <a:solidFill>
                <a:schemeClr val="tx1"/>
              </a:solidFill>
            </a:rPr>
            <a:t> </a:t>
          </a:r>
          <a:r>
            <a:rPr lang="en-US" sz="1900" kern="1200" dirty="0" err="1">
              <a:solidFill>
                <a:schemeClr val="tx1"/>
              </a:solidFill>
            </a:rPr>
            <a:t>xã</a:t>
          </a:r>
          <a:r>
            <a:rPr lang="en-US" sz="1900" kern="1200" dirty="0">
              <a:solidFill>
                <a:schemeClr val="tx1"/>
              </a:solidFill>
            </a:rPr>
            <a:t> </a:t>
          </a:r>
          <a:r>
            <a:rPr lang="en-US" sz="1900" kern="1200" dirty="0" err="1">
              <a:solidFill>
                <a:schemeClr val="tx1"/>
              </a:solidFill>
            </a:rPr>
            <a:t>hội</a:t>
          </a:r>
          <a:r>
            <a:rPr lang="en-US" sz="1900" kern="1200" dirty="0">
              <a:solidFill>
                <a:schemeClr val="tx1"/>
              </a:solidFill>
            </a:rPr>
            <a:t> </a:t>
          </a:r>
          <a:r>
            <a:rPr lang="en-US" sz="1800" kern="1200" dirty="0">
              <a:solidFill>
                <a:schemeClr val="tx1"/>
              </a:solidFill>
            </a:rPr>
            <a:t>(developmental and social history)</a:t>
          </a:r>
          <a:endParaRPr lang="en-US" sz="1900" kern="1200" dirty="0">
            <a:solidFill>
              <a:schemeClr val="tx1"/>
            </a:solidFill>
          </a:endParaRPr>
        </a:p>
      </dsp:txBody>
      <dsp:txXfrm>
        <a:off x="4051213" y="2027763"/>
        <a:ext cx="2455280" cy="14731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9B481-35DC-4171-8B24-66AA51B2A2B8}">
      <dsp:nvSpPr>
        <dsp:cNvPr id="0" name=""/>
        <dsp:cNvSpPr/>
      </dsp:nvSpPr>
      <dsp:spPr>
        <a:xfrm>
          <a:off x="0" y="58767"/>
          <a:ext cx="8496944"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Tiền</a:t>
          </a:r>
          <a:r>
            <a:rPr lang="en-US" sz="2400" kern="1200" dirty="0"/>
            <a:t> </a:t>
          </a:r>
          <a:r>
            <a:rPr lang="en-US" sz="2400" kern="1200" dirty="0" err="1"/>
            <a:t>sử</a:t>
          </a:r>
          <a:r>
            <a:rPr lang="en-US" sz="2400" kern="1200" dirty="0"/>
            <a:t> </a:t>
          </a:r>
          <a:r>
            <a:rPr lang="en-US" sz="2400" kern="1200" dirty="0" err="1"/>
            <a:t>bệnh</a:t>
          </a:r>
          <a:r>
            <a:rPr lang="en-US" sz="2400" kern="1200" dirty="0"/>
            <a:t> </a:t>
          </a:r>
          <a:r>
            <a:rPr lang="en-US" sz="2400" kern="1200" dirty="0" err="1"/>
            <a:t>tâm</a:t>
          </a:r>
          <a:r>
            <a:rPr lang="en-US" sz="2400" kern="1200" dirty="0"/>
            <a:t> </a:t>
          </a:r>
          <a:r>
            <a:rPr lang="en-US" sz="2400" kern="1200" dirty="0" err="1"/>
            <a:t>thần</a:t>
          </a:r>
          <a:endParaRPr lang="en-US" sz="2400" kern="1200" dirty="0"/>
        </a:p>
        <a:p>
          <a:pPr marL="0" lvl="0" indent="0" algn="ctr" defTabSz="1066800">
            <a:lnSpc>
              <a:spcPct val="90000"/>
            </a:lnSpc>
            <a:spcBef>
              <a:spcPct val="0"/>
            </a:spcBef>
            <a:spcAft>
              <a:spcPct val="35000"/>
            </a:spcAft>
            <a:buNone/>
          </a:pPr>
          <a:r>
            <a:rPr lang="en-US" sz="2400" kern="1200" dirty="0"/>
            <a:t>(Past psychiatric history)</a:t>
          </a:r>
        </a:p>
      </dsp:txBody>
      <dsp:txXfrm>
        <a:off x="59399" y="118166"/>
        <a:ext cx="8378146" cy="1098002"/>
      </dsp:txXfrm>
    </dsp:sp>
    <dsp:sp modelId="{6E1688F4-B6B9-4437-A40F-E23C3AAFF857}">
      <dsp:nvSpPr>
        <dsp:cNvPr id="0" name=""/>
        <dsp:cNvSpPr/>
      </dsp:nvSpPr>
      <dsp:spPr>
        <a:xfrm>
          <a:off x="0" y="1507900"/>
          <a:ext cx="8496944" cy="430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778" tIns="27940" rIns="156464" bIns="27940" numCol="1" spcCol="1270" anchor="t" anchorCtr="0">
          <a:noAutofit/>
        </a:bodyPr>
        <a:lstStyle/>
        <a:p>
          <a:pPr marL="228600" lvl="1" indent="-228600" algn="l" defTabSz="977900">
            <a:lnSpc>
              <a:spcPct val="90000"/>
            </a:lnSpc>
            <a:spcBef>
              <a:spcPct val="0"/>
            </a:spcBef>
            <a:spcAft>
              <a:spcPct val="20000"/>
            </a:spcAft>
            <a:buFont typeface="Wingdings" panose="05000000000000000000" pitchFamily="2" charset="2"/>
            <a:buChar char="q"/>
          </a:pPr>
          <a:r>
            <a:rPr lang="en-US" sz="2200" kern="1200" dirty="0">
              <a:latin typeface="Times New Roman" panose="02020603050405020304" pitchFamily="18" charset="0"/>
              <a:cs typeface="Times New Roman" panose="02020603050405020304" pitchFamily="18" charset="0"/>
            </a:rPr>
            <a:t>Thu </a:t>
          </a:r>
          <a:r>
            <a:rPr lang="en-US" sz="2200" kern="1200" dirty="0" err="1">
              <a:latin typeface="Times New Roman" panose="02020603050405020304" pitchFamily="18" charset="0"/>
              <a:cs typeface="Times New Roman" panose="02020603050405020304" pitchFamily="18" charset="0"/>
            </a:rPr>
            <a:t>thập</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thông</a:t>
          </a:r>
          <a:r>
            <a:rPr lang="en-US" sz="2200" kern="1200" dirty="0">
              <a:latin typeface="Times New Roman" panose="02020603050405020304" pitchFamily="18" charset="0"/>
              <a:cs typeface="Times New Roman" panose="02020603050405020304" pitchFamily="18" charset="0"/>
            </a:rPr>
            <a:t> tin </a:t>
          </a:r>
          <a:r>
            <a:rPr lang="en-US" sz="2200" kern="1200" dirty="0" err="1">
              <a:latin typeface="Times New Roman" panose="02020603050405020304" pitchFamily="18" charset="0"/>
              <a:cs typeface="Times New Roman" panose="02020603050405020304" pitchFamily="18" charset="0"/>
            </a:rPr>
            <a:t>về</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tất</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cả</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các</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bệnh</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tâm</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thần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từng</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mắc</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và</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diễn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tiến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của</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chúng</a:t>
          </a:r>
          <a:r>
            <a:rPr lang="en-US" sz="2200" kern="1200" dirty="0">
              <a:latin typeface="Times New Roman" panose="02020603050405020304" pitchFamily="18" charset="0"/>
              <a:cs typeface="Times New Roman" panose="02020603050405020304" pitchFamily="18" charset="0"/>
            </a:rPr>
            <a:t> bao </a:t>
          </a:r>
          <a:r>
            <a:rPr lang="en-US" sz="2200" kern="1200" dirty="0" err="1">
              <a:latin typeface="Times New Roman" panose="02020603050405020304" pitchFamily="18" charset="0"/>
              <a:cs typeface="Times New Roman" panose="02020603050405020304" pitchFamily="18" charset="0"/>
            </a:rPr>
            <a:t>gồm</a:t>
          </a:r>
          <a:r>
            <a:rPr lang="en-US" sz="2200" kern="1200" dirty="0">
              <a:latin typeface="Times New Roman" panose="02020603050405020304" pitchFamily="18" charset="0"/>
              <a:cs typeface="Times New Roman" panose="02020603050405020304" pitchFamily="18" charset="0"/>
            </a:rPr>
            <a:t>:</a:t>
          </a:r>
        </a:p>
        <a:p>
          <a:pPr marL="228600" lvl="1" indent="-228600" algn="l" defTabSz="977900">
            <a:lnSpc>
              <a:spcPct val="90000"/>
            </a:lnSpc>
            <a:spcBef>
              <a:spcPct val="0"/>
            </a:spcBef>
            <a:spcAft>
              <a:spcPct val="20000"/>
            </a:spcAft>
            <a:buFont typeface="+mj-lt"/>
            <a:buAutoNum type="arabicParenR"/>
          </a:pPr>
          <a:r>
            <a:rPr lang="en-US" sz="2200" kern="1200" dirty="0" err="1">
              <a:latin typeface="Times New Roman" panose="02020603050405020304" pitchFamily="18" charset="0"/>
              <a:cs typeface="Times New Roman" panose="02020603050405020304" pitchFamily="18" charset="0"/>
            </a:rPr>
            <a:t>Mô</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tả</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các</a:t>
          </a:r>
          <a:r>
            <a:rPr lang="en-US" sz="2200" kern="1200" dirty="0">
              <a:latin typeface="Times New Roman" panose="02020603050405020304" pitchFamily="18" charset="0"/>
              <a:cs typeface="Times New Roman" panose="02020603050405020304" pitchFamily="18" charset="0"/>
            </a:rPr>
            <a:t> </a:t>
          </a:r>
          <a:r>
            <a:rPr lang="en-US" sz="2200" b="1" kern="1200" dirty="0" err="1">
              <a:latin typeface="Times New Roman" panose="02020603050405020304" pitchFamily="18" charset="0"/>
              <a:cs typeface="Times New Roman" panose="02020603050405020304" pitchFamily="18" charset="0"/>
            </a:rPr>
            <a:t>triệu</a:t>
          </a:r>
          <a:r>
            <a:rPr lang="en-US" sz="2200" b="1" kern="1200" dirty="0">
              <a:latin typeface="Times New Roman" panose="02020603050405020304" pitchFamily="18" charset="0"/>
              <a:cs typeface="Times New Roman" panose="02020603050405020304" pitchFamily="18" charset="0"/>
            </a:rPr>
            <a:t> </a:t>
          </a:r>
          <a:r>
            <a:rPr lang="en-US" sz="2200" b="1" kern="1200" dirty="0" err="1">
              <a:latin typeface="Times New Roman" panose="02020603050405020304" pitchFamily="18" charset="0"/>
              <a:cs typeface="Times New Roman" panose="02020603050405020304" pitchFamily="18" charset="0"/>
            </a:rPr>
            <a:t>chứng</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thời</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điểm</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chúng</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xảy</a:t>
          </a:r>
          <a:r>
            <a:rPr lang="en-US" sz="2200" kern="1200" dirty="0">
              <a:latin typeface="Times New Roman" panose="02020603050405020304" pitchFamily="18" charset="0"/>
              <a:cs typeface="Times New Roman" panose="02020603050405020304" pitchFamily="18" charset="0"/>
            </a:rPr>
            <a:t> ra, </a:t>
          </a:r>
          <a:r>
            <a:rPr lang="en-US" sz="2200" kern="1200" dirty="0" err="1">
              <a:latin typeface="Times New Roman" panose="02020603050405020304" pitchFamily="18" charset="0"/>
              <a:cs typeface="Times New Roman" panose="02020603050405020304" pitchFamily="18" charset="0"/>
            </a:rPr>
            <a:t>tồn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tại</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trong</a:t>
          </a:r>
          <a:r>
            <a:rPr lang="en-US" sz="2200" kern="1200" dirty="0">
              <a:latin typeface="Times New Roman" panose="02020603050405020304" pitchFamily="18" charset="0"/>
              <a:cs typeface="Times New Roman" panose="02020603050405020304" pitchFamily="18" charset="0"/>
            </a:rPr>
            <a:t> bao </a:t>
          </a:r>
          <a:r>
            <a:rPr lang="en-US" sz="2200" kern="1200" dirty="0" err="1">
              <a:latin typeface="Times New Roman" panose="02020603050405020304" pitchFamily="18" charset="0"/>
              <a:cs typeface="Times New Roman" panose="02020603050405020304" pitchFamily="18" charset="0"/>
            </a:rPr>
            <a:t>lâu</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tần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suất</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và</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mức</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độ</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nghiêm</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trọng</a:t>
          </a:r>
          <a:endParaRPr lang="en-US" sz="220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20000"/>
            </a:spcAft>
            <a:buFont typeface="+mj-lt"/>
            <a:buAutoNum type="arabicParenR"/>
          </a:pPr>
          <a:r>
            <a:rPr lang="en-US" sz="2200" kern="1200" dirty="0" err="1">
              <a:latin typeface="Times New Roman" panose="02020603050405020304" pitchFamily="18" charset="0"/>
              <a:cs typeface="Times New Roman" panose="02020603050405020304" pitchFamily="18" charset="0"/>
            </a:rPr>
            <a:t>Mô</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tả</a:t>
          </a:r>
          <a:r>
            <a:rPr lang="en-US" sz="2200" kern="1200" dirty="0">
              <a:latin typeface="Times New Roman" panose="02020603050405020304" pitchFamily="18" charset="0"/>
              <a:cs typeface="Times New Roman" panose="02020603050405020304" pitchFamily="18" charset="0"/>
            </a:rPr>
            <a:t> </a:t>
          </a:r>
          <a:r>
            <a:rPr lang="en-US" sz="2200" b="1" kern="1200" dirty="0" err="1">
              <a:latin typeface="Times New Roman" panose="02020603050405020304" pitchFamily="18" charset="0"/>
              <a:cs typeface="Times New Roman" panose="02020603050405020304" pitchFamily="18" charset="0"/>
            </a:rPr>
            <a:t>điều</a:t>
          </a:r>
          <a:r>
            <a:rPr lang="en-US" sz="2200" b="1" kern="1200" dirty="0">
              <a:latin typeface="Times New Roman" panose="02020603050405020304" pitchFamily="18" charset="0"/>
              <a:cs typeface="Times New Roman" panose="02020603050405020304" pitchFamily="18" charset="0"/>
            </a:rPr>
            <a:t> </a:t>
          </a:r>
          <a:r>
            <a:rPr lang="en-US" sz="2200" b="1" kern="1200" dirty="0" err="1">
              <a:latin typeface="Times New Roman" panose="02020603050405020304" pitchFamily="18" charset="0"/>
              <a:cs typeface="Times New Roman" panose="02020603050405020304" pitchFamily="18" charset="0"/>
            </a:rPr>
            <a:t>trị</a:t>
          </a:r>
          <a:r>
            <a:rPr lang="en-US" sz="2200" b="1" kern="1200" dirty="0">
              <a:latin typeface="Times New Roman" panose="02020603050405020304" pitchFamily="18" charset="0"/>
              <a:cs typeface="Times New Roman" panose="02020603050405020304" pitchFamily="18" charset="0"/>
            </a:rPr>
            <a:t> </a:t>
          </a:r>
          <a:r>
            <a:rPr lang="en-US" sz="2200" kern="1200" dirty="0">
              <a:latin typeface="Times New Roman" panose="02020603050405020304" pitchFamily="18" charset="0"/>
              <a:cs typeface="Times New Roman" panose="02020603050405020304" pitchFamily="18" charset="0"/>
            </a:rPr>
            <a:t>bao </a:t>
          </a:r>
          <a:r>
            <a:rPr lang="en-US" sz="2200" kern="1200" dirty="0" err="1">
              <a:latin typeface="Times New Roman" panose="02020603050405020304" pitchFamily="18" charset="0"/>
              <a:cs typeface="Times New Roman" panose="02020603050405020304" pitchFamily="18" charset="0"/>
            </a:rPr>
            <a:t>gồm</a:t>
          </a:r>
          <a:r>
            <a:rPr lang="en-US" sz="2200" kern="1200" dirty="0">
              <a:latin typeface="Times New Roman" panose="02020603050405020304" pitchFamily="18" charset="0"/>
              <a:cs typeface="Times New Roman" panose="02020603050405020304" pitchFamily="18" charset="0"/>
            </a:rPr>
            <a:t>:</a:t>
          </a:r>
        </a:p>
        <a:p>
          <a:pPr marL="228600" lvl="1" indent="-228600" algn="l" defTabSz="977900">
            <a:lnSpc>
              <a:spcPct val="90000"/>
            </a:lnSpc>
            <a:spcBef>
              <a:spcPct val="0"/>
            </a:spcBef>
            <a:spcAft>
              <a:spcPct val="20000"/>
            </a:spcAft>
            <a:buFont typeface="Wingdings" panose="05000000000000000000" pitchFamily="2" charset="2"/>
            <a:buChar char="ü"/>
          </a:pPr>
          <a:r>
            <a:rPr lang="en-US" sz="2200" i="1" kern="1200" dirty="0" err="1">
              <a:latin typeface="Times New Roman" panose="02020603050405020304" pitchFamily="18" charset="0"/>
              <a:cs typeface="Times New Roman" panose="02020603050405020304" pitchFamily="18" charset="0"/>
            </a:rPr>
            <a:t>điều</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trị</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ngoại</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trú</a:t>
          </a:r>
          <a:r>
            <a:rPr lang="en-US" sz="2200" i="1"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như</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liệu</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pháp</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tâm</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lý</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cá</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nhân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nhóm</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cặp</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vợ</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chồng</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hoặc</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gia</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đình</a:t>
          </a:r>
          <a:r>
            <a:rPr lang="en-US" sz="2200" kern="1200" dirty="0">
              <a:latin typeface="Times New Roman" panose="02020603050405020304" pitchFamily="18" charset="0"/>
              <a:cs typeface="Times New Roman" panose="02020603050405020304" pitchFamily="18" charset="0"/>
            </a:rPr>
            <a:t>), </a:t>
          </a:r>
        </a:p>
        <a:p>
          <a:pPr marL="228600" lvl="1" indent="-228600" algn="l" defTabSz="977900">
            <a:lnSpc>
              <a:spcPct val="90000"/>
            </a:lnSpc>
            <a:spcBef>
              <a:spcPct val="0"/>
            </a:spcBef>
            <a:spcAft>
              <a:spcPct val="20000"/>
            </a:spcAft>
            <a:buFont typeface="Wingdings" panose="05000000000000000000" pitchFamily="2" charset="2"/>
            <a:buChar char="ü"/>
          </a:pPr>
          <a:r>
            <a:rPr lang="en-US" sz="2200" i="1" kern="1200" dirty="0" err="1">
              <a:latin typeface="Times New Roman" panose="02020603050405020304" pitchFamily="18" charset="0"/>
              <a:cs typeface="Times New Roman" panose="02020603050405020304" pitchFamily="18" charset="0"/>
            </a:rPr>
            <a:t>điều</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trị</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nội</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trú</a:t>
          </a:r>
          <a:r>
            <a:rPr lang="en-US" sz="2200" i="1" kern="1200" dirty="0">
              <a:latin typeface="Times New Roman" panose="02020603050405020304" pitchFamily="18" charset="0"/>
              <a:cs typeface="Times New Roman" panose="02020603050405020304" pitchFamily="18" charset="0"/>
            </a:rPr>
            <a:t> </a:t>
          </a:r>
          <a:r>
            <a:rPr lang="en-US" sz="2200" kern="1200" dirty="0">
              <a:latin typeface="Times New Roman" panose="02020603050405020304" pitchFamily="18" charset="0"/>
              <a:cs typeface="Times New Roman" panose="02020603050405020304" pitchFamily="18" charset="0"/>
            </a:rPr>
            <a:t>(</a:t>
          </a:r>
          <a:r>
            <a:rPr lang="en-US" sz="2200" kern="1200" dirty="0" err="1">
              <a:latin typeface="Times New Roman" panose="02020603050405020304" pitchFamily="18" charset="0"/>
              <a:cs typeface="Times New Roman" panose="02020603050405020304" pitchFamily="18" charset="0"/>
            </a:rPr>
            <a:t>cả</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tự</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nguyện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hoặc</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không</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tự</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nguyện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và</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điều</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gì</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dẫn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đến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nhu</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cầu</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điều</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trị</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nội</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trú</a:t>
          </a:r>
          <a:r>
            <a:rPr lang="en-US" sz="2200" kern="1200" dirty="0">
              <a:latin typeface="Times New Roman" panose="02020603050405020304" pitchFamily="18" charset="0"/>
              <a:cs typeface="Times New Roman" panose="02020603050405020304" pitchFamily="18" charset="0"/>
            </a:rPr>
            <a:t>, </a:t>
          </a:r>
        </a:p>
        <a:p>
          <a:pPr marL="228600" lvl="1" indent="-228600" algn="l" defTabSz="977900">
            <a:lnSpc>
              <a:spcPct val="90000"/>
            </a:lnSpc>
            <a:spcBef>
              <a:spcPct val="0"/>
            </a:spcBef>
            <a:spcAft>
              <a:spcPct val="20000"/>
            </a:spcAft>
            <a:buFont typeface="Wingdings" panose="05000000000000000000" pitchFamily="2" charset="2"/>
            <a:buChar char="ü"/>
          </a:pPr>
          <a:r>
            <a:rPr lang="en-US" sz="2200" i="1" kern="1200" dirty="0" err="1">
              <a:latin typeface="Times New Roman" panose="02020603050405020304" pitchFamily="18" charset="0"/>
              <a:cs typeface="Times New Roman" panose="02020603050405020304" pitchFamily="18" charset="0"/>
            </a:rPr>
            <a:t>các</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hình</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thức</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điều</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trị</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khác</a:t>
          </a:r>
          <a:r>
            <a:rPr lang="en-US" sz="2200" kern="1200" dirty="0">
              <a:latin typeface="Times New Roman" panose="02020603050405020304" pitchFamily="18" charset="0"/>
              <a:cs typeface="Times New Roman" panose="02020603050405020304" pitchFamily="18" charset="0"/>
            </a:rPr>
            <a:t>. </a:t>
          </a:r>
        </a:p>
        <a:p>
          <a:pPr marL="228600" lvl="1" indent="-228600" algn="l" defTabSz="977900">
            <a:lnSpc>
              <a:spcPct val="90000"/>
            </a:lnSpc>
            <a:spcBef>
              <a:spcPct val="0"/>
            </a:spcBef>
            <a:spcAft>
              <a:spcPct val="20000"/>
            </a:spcAft>
            <a:buFont typeface="Wingdings" panose="05000000000000000000" pitchFamily="2" charset="2"/>
            <a:buChar char="ü"/>
          </a:pPr>
          <a:r>
            <a:rPr lang="en-US" sz="2200" kern="1200" dirty="0" err="1">
              <a:latin typeface="Times New Roman" panose="02020603050405020304" pitchFamily="18" charset="0"/>
              <a:cs typeface="Times New Roman" panose="02020603050405020304" pitchFamily="18" charset="0"/>
            </a:rPr>
            <a:t>Thuốc</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và</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các</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phương</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thức</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khác</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như</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liệu</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pháp</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điện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động</a:t>
          </a:r>
          <a:r>
            <a:rPr lang="en-US" sz="2200" kern="1200" dirty="0">
              <a:latin typeface="Times New Roman" panose="02020603050405020304" pitchFamily="18" charset="0"/>
              <a:cs typeface="Times New Roman" panose="02020603050405020304" pitchFamily="18" charset="0"/>
            </a:rPr>
            <a:t> (electroconvulsive therapy), </a:t>
          </a:r>
          <a:r>
            <a:rPr lang="en-US" sz="2200" kern="1200" dirty="0" err="1">
              <a:latin typeface="Times New Roman" panose="02020603050405020304" pitchFamily="18" charset="0"/>
              <a:cs typeface="Times New Roman" panose="02020603050405020304" pitchFamily="18" charset="0"/>
            </a:rPr>
            <a:t>liệu</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pháp</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ánh</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sáng</a:t>
          </a:r>
          <a:r>
            <a:rPr lang="en-US" sz="2200" kern="1200" dirty="0">
              <a:latin typeface="Times New Roman" panose="02020603050405020304" pitchFamily="18" charset="0"/>
              <a:cs typeface="Times New Roman" panose="02020603050405020304" pitchFamily="18" charset="0"/>
            </a:rPr>
            <a:t> (</a:t>
          </a:r>
          <a:r>
            <a:rPr lang="vi-VN" sz="2200" b="0" i="0" kern="1200" dirty="0">
              <a:latin typeface="Times New Roman" panose="02020603050405020304" pitchFamily="18" charset="0"/>
              <a:cs typeface="Times New Roman" panose="02020603050405020304" pitchFamily="18" charset="0"/>
            </a:rPr>
            <a:t>light therapy</a:t>
          </a:r>
          <a:r>
            <a:rPr lang="en-US" sz="2200" b="0" i="0" kern="1200" dirty="0">
              <a:latin typeface="Times New Roman" panose="02020603050405020304" pitchFamily="18" charset="0"/>
              <a:cs typeface="Times New Roman" panose="02020603050405020304" pitchFamily="18" charset="0"/>
            </a:rPr>
            <a:t>),…</a:t>
          </a:r>
          <a:endParaRPr lang="en-US" sz="220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20000"/>
            </a:spcAft>
            <a:buFont typeface="Wingdings" panose="05000000000000000000" pitchFamily="2" charset="2"/>
            <a:buChar char="ü"/>
          </a:pPr>
          <a:r>
            <a:rPr lang="en-US" sz="2200" kern="1200" dirty="0" err="1">
              <a:latin typeface="Times New Roman" panose="02020603050405020304" pitchFamily="18" charset="0"/>
              <a:cs typeface="Times New Roman" panose="02020603050405020304" pitchFamily="18" charset="0"/>
            </a:rPr>
            <a:t>đáp</a:t>
          </a:r>
          <a:r>
            <a:rPr lang="en-US" sz="2200"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ứng</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điều</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trị</a:t>
          </a:r>
          <a:r>
            <a:rPr lang="en-US" sz="2200" i="1"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ntn</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và</a:t>
          </a:r>
          <a:r>
            <a:rPr lang="en-US" sz="2200" kern="1200" dirty="0">
              <a:latin typeface="Times New Roman" panose="02020603050405020304" pitchFamily="18" charset="0"/>
              <a:cs typeface="Times New Roman" panose="02020603050405020304" pitchFamily="18" charset="0"/>
            </a:rPr>
            <a:t> </a:t>
          </a:r>
          <a:r>
            <a:rPr lang="en-US" sz="2200" kern="1200" dirty="0" err="1">
              <a:latin typeface="Times New Roman" panose="02020603050405020304" pitchFamily="18" charset="0"/>
              <a:cs typeface="Times New Roman" panose="02020603050405020304" pitchFamily="18" charset="0"/>
            </a:rPr>
            <a:t>có</a:t>
          </a:r>
          <a:r>
            <a:rPr lang="en-US" sz="2200"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tác</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dụng</a:t>
          </a:r>
          <a:r>
            <a:rPr lang="en-US" sz="2200" i="1" kern="1200" dirty="0">
              <a:latin typeface="Times New Roman" panose="02020603050405020304" pitchFamily="18" charset="0"/>
              <a:cs typeface="Times New Roman" panose="02020603050405020304" pitchFamily="18" charset="0"/>
            </a:rPr>
            <a:t> </a:t>
          </a:r>
          <a:r>
            <a:rPr lang="en-US" sz="2200" i="1" kern="1200" dirty="0" err="1">
              <a:latin typeface="Times New Roman" panose="02020603050405020304" pitchFamily="18" charset="0"/>
              <a:cs typeface="Times New Roman" panose="02020603050405020304" pitchFamily="18" charset="0"/>
            </a:rPr>
            <a:t>phụ</a:t>
          </a:r>
          <a:r>
            <a:rPr lang="en-US" sz="2200" i="1" kern="1200" dirty="0">
              <a:latin typeface="Times New Roman" panose="02020603050405020304" pitchFamily="18" charset="0"/>
              <a:cs typeface="Times New Roman" panose="02020603050405020304" pitchFamily="18" charset="0"/>
            </a:rPr>
            <a:t> </a:t>
          </a:r>
          <a:r>
            <a:rPr lang="en-US" sz="2200" kern="1200" dirty="0">
              <a:latin typeface="Times New Roman" panose="02020603050405020304" pitchFamily="18" charset="0"/>
              <a:cs typeface="Times New Roman" panose="02020603050405020304" pitchFamily="18" charset="0"/>
            </a:rPr>
            <a:t>hay </a:t>
          </a:r>
          <a:r>
            <a:rPr lang="en-US" sz="2200" kern="1200" dirty="0" err="1">
              <a:latin typeface="Times New Roman" panose="02020603050405020304" pitchFamily="18" charset="0"/>
              <a:cs typeface="Times New Roman" panose="02020603050405020304" pitchFamily="18" charset="0"/>
            </a:rPr>
            <a:t>không</a:t>
          </a:r>
          <a:endParaRPr lang="en-US" sz="2200" kern="1200" dirty="0">
            <a:latin typeface="Times New Roman" panose="02020603050405020304" pitchFamily="18" charset="0"/>
            <a:cs typeface="Times New Roman" panose="02020603050405020304" pitchFamily="18" charset="0"/>
          </a:endParaRPr>
        </a:p>
      </dsp:txBody>
      <dsp:txXfrm>
        <a:off x="0" y="1507900"/>
        <a:ext cx="8496944" cy="4305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9B481-35DC-4171-8B24-66AA51B2A2B8}">
      <dsp:nvSpPr>
        <dsp:cNvPr id="0" name=""/>
        <dsp:cNvSpPr/>
      </dsp:nvSpPr>
      <dsp:spPr>
        <a:xfrm>
          <a:off x="0" y="247749"/>
          <a:ext cx="8496944"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Tiền</a:t>
          </a:r>
          <a:r>
            <a:rPr lang="en-US" sz="2400" kern="1200" dirty="0"/>
            <a:t> </a:t>
          </a:r>
          <a:r>
            <a:rPr lang="en-US" sz="2400" kern="1200" dirty="0" err="1"/>
            <a:t>sử</a:t>
          </a:r>
          <a:r>
            <a:rPr lang="en-US" sz="2400" kern="1200" dirty="0"/>
            <a:t> </a:t>
          </a:r>
          <a:r>
            <a:rPr lang="en-US" sz="2400" kern="1200" dirty="0" err="1"/>
            <a:t>sử</a:t>
          </a:r>
          <a:r>
            <a:rPr lang="en-US" sz="2400" kern="1200" dirty="0"/>
            <a:t> </a:t>
          </a:r>
          <a:r>
            <a:rPr lang="en-US" sz="2400" kern="1200" dirty="0" err="1"/>
            <a:t>dụng</a:t>
          </a:r>
          <a:r>
            <a:rPr lang="en-US" sz="2400" kern="1200" dirty="0"/>
            <a:t>/</a:t>
          </a:r>
          <a:r>
            <a:rPr lang="en-US" sz="2400" kern="1200" dirty="0" err="1"/>
            <a:t>lạm</a:t>
          </a:r>
          <a:r>
            <a:rPr lang="en-US" sz="2400" kern="1200" dirty="0"/>
            <a:t> </a:t>
          </a:r>
          <a:r>
            <a:rPr lang="en-US" sz="2400" kern="1200" dirty="0" err="1"/>
            <a:t>dụng</a:t>
          </a:r>
          <a:r>
            <a:rPr lang="en-US" sz="2400" kern="1200" dirty="0"/>
            <a:t> </a:t>
          </a:r>
          <a:r>
            <a:rPr lang="en-US" sz="2400" kern="1200" dirty="0" err="1"/>
            <a:t>chất</a:t>
          </a:r>
          <a:endParaRPr lang="en-US" sz="2400" kern="1200" dirty="0"/>
        </a:p>
        <a:p>
          <a:pPr marL="0" lvl="0" indent="0" algn="ctr" defTabSz="1066800">
            <a:lnSpc>
              <a:spcPct val="90000"/>
            </a:lnSpc>
            <a:spcBef>
              <a:spcPct val="0"/>
            </a:spcBef>
            <a:spcAft>
              <a:spcPct val="35000"/>
            </a:spcAft>
            <a:buNone/>
          </a:pPr>
          <a:r>
            <a:rPr lang="en-US" sz="2400" kern="1200" dirty="0"/>
            <a:t>(substance use/abuse)</a:t>
          </a:r>
        </a:p>
      </dsp:txBody>
      <dsp:txXfrm>
        <a:off x="59399" y="307148"/>
        <a:ext cx="8378146" cy="1098002"/>
      </dsp:txXfrm>
    </dsp:sp>
    <dsp:sp modelId="{6E1688F4-B6B9-4437-A40F-E23C3AAFF857}">
      <dsp:nvSpPr>
        <dsp:cNvPr id="0" name=""/>
        <dsp:cNvSpPr/>
      </dsp:nvSpPr>
      <dsp:spPr>
        <a:xfrm>
          <a:off x="0" y="1676087"/>
          <a:ext cx="8496944" cy="3969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778" tIns="22860" rIns="128016" bIns="22860" numCol="1" spcCol="1270" anchor="t" anchorCtr="0">
          <a:noAutofit/>
        </a:bodyPr>
        <a:lstStyle/>
        <a:p>
          <a:pPr marL="171450" lvl="1" indent="0" algn="l" defTabSz="800100">
            <a:lnSpc>
              <a:spcPct val="90000"/>
            </a:lnSpc>
            <a:spcBef>
              <a:spcPct val="0"/>
            </a:spcBef>
            <a:spcAft>
              <a:spcPct val="20000"/>
            </a:spcAft>
            <a:buFont typeface="Symbol" panose="05050102010706020507" pitchFamily="18" charset="2"/>
            <a:buChar char=""/>
          </a:pPr>
          <a:r>
            <a:rPr lang="en-US" sz="1800" kern="1200" dirty="0" err="1"/>
            <a:t>phong</a:t>
          </a:r>
          <a:r>
            <a:rPr lang="en-US" sz="1800" kern="1200" dirty="0"/>
            <a:t> </a:t>
          </a:r>
          <a:r>
            <a:rPr lang="en-US" sz="1800" kern="1200" dirty="0" err="1"/>
            <a:t>cách</a:t>
          </a:r>
          <a:r>
            <a:rPr lang="en-US" sz="1800" kern="1200" dirty="0"/>
            <a:t> </a:t>
          </a:r>
          <a:r>
            <a:rPr lang="en-US" sz="1800" kern="1200" dirty="0" err="1"/>
            <a:t>hỏi</a:t>
          </a:r>
          <a:r>
            <a:rPr lang="en-US" sz="1800" kern="1200" dirty="0"/>
            <a:t> </a:t>
          </a:r>
          <a:r>
            <a:rPr lang="en-US" sz="1800" b="1" kern="1200" dirty="0" err="1"/>
            <a:t>không</a:t>
          </a:r>
          <a:r>
            <a:rPr lang="en-US" sz="1800" b="1" kern="1200" dirty="0"/>
            <a:t> </a:t>
          </a:r>
          <a:r>
            <a:rPr lang="en-US" sz="1800" b="1" kern="1200" dirty="0" err="1"/>
            <a:t>phán</a:t>
          </a:r>
          <a:r>
            <a:rPr lang="en-US" sz="1800" b="1" kern="1200" dirty="0"/>
            <a:t> </a:t>
          </a:r>
          <a:r>
            <a:rPr lang="en-US" sz="1800" b="1" kern="1200" dirty="0" err="1"/>
            <a:t>xét</a:t>
          </a:r>
          <a:endParaRPr lang="en-US" sz="18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Symbol" panose="05050102010706020507" pitchFamily="18" charset="2"/>
            <a:buChar char=""/>
          </a:pPr>
          <a:r>
            <a:rPr lang="en-US" sz="1800" kern="1200" dirty="0" err="1"/>
            <a:t>Nếu</a:t>
          </a:r>
          <a:r>
            <a:rPr lang="en-US" sz="1800" kern="1200" dirty="0"/>
            <a:t> </a:t>
          </a:r>
          <a:r>
            <a:rPr lang="en-US" sz="1800" kern="1200" dirty="0" err="1"/>
            <a:t>bệnh</a:t>
          </a:r>
          <a:r>
            <a:rPr lang="en-US" sz="1800" kern="1200" dirty="0"/>
            <a:t> </a:t>
          </a:r>
          <a:r>
            <a:rPr lang="en-US" sz="1800" kern="1200" dirty="0" err="1"/>
            <a:t>nhân</a:t>
          </a:r>
          <a:r>
            <a:rPr lang="en-US" sz="1800" kern="1200" dirty="0"/>
            <a:t> </a:t>
          </a:r>
          <a:r>
            <a:rPr lang="en-US" sz="1800" kern="1200" dirty="0" err="1"/>
            <a:t>có</a:t>
          </a:r>
          <a:r>
            <a:rPr lang="en-US" sz="1800" kern="1200" dirty="0"/>
            <a:t> </a:t>
          </a:r>
          <a:r>
            <a:rPr lang="en-US" sz="1800" kern="1200" dirty="0" err="1"/>
            <a:t>vẻ</a:t>
          </a:r>
          <a:r>
            <a:rPr lang="en-US" sz="1800" kern="1200" dirty="0"/>
            <a:t> </a:t>
          </a:r>
          <a:r>
            <a:rPr lang="en-US" sz="1800" kern="1200" dirty="0" err="1"/>
            <a:t>miễn</a:t>
          </a:r>
          <a:r>
            <a:rPr lang="en-US" sz="1800" kern="1200" dirty="0"/>
            <a:t> </a:t>
          </a:r>
          <a:r>
            <a:rPr lang="en-US" sz="1800" kern="1200" dirty="0" err="1"/>
            <a:t>cưỡng</a:t>
          </a:r>
          <a:r>
            <a:rPr lang="en-US" sz="1800" kern="1200" dirty="0"/>
            <a:t> chia </a:t>
          </a:r>
          <a:r>
            <a:rPr lang="en-US" sz="1800" kern="1200" dirty="0" err="1"/>
            <a:t>sẻ</a:t>
          </a:r>
          <a:r>
            <a:rPr lang="en-US" sz="1800" kern="1200" dirty="0"/>
            <a:t> </a:t>
          </a:r>
          <a:r>
            <a:rPr lang="en-US" sz="1800" kern="1200" dirty="0">
              <a:sym typeface="Wingdings" panose="05000000000000000000" pitchFamily="2" charset="2"/>
            </a:rPr>
            <a:t></a:t>
          </a:r>
          <a:r>
            <a:rPr lang="en-US" sz="1800" kern="1200" dirty="0" err="1"/>
            <a:t>các</a:t>
          </a:r>
          <a:r>
            <a:rPr lang="en-US" sz="1800" kern="1200" dirty="0"/>
            <a:t> </a:t>
          </a:r>
          <a:r>
            <a:rPr lang="en-US" sz="1800" b="1" kern="1200" dirty="0" err="1"/>
            <a:t>câu</a:t>
          </a:r>
          <a:r>
            <a:rPr lang="en-US" sz="1800" b="1" kern="1200" dirty="0"/>
            <a:t> </a:t>
          </a:r>
          <a:r>
            <a:rPr lang="en-US" sz="1800" b="1" kern="1200" dirty="0" err="1"/>
            <a:t>hỏi</a:t>
          </a:r>
          <a:r>
            <a:rPr lang="en-US" sz="1800" b="1" kern="1200" dirty="0"/>
            <a:t> </a:t>
          </a:r>
          <a:r>
            <a:rPr lang="en-US" sz="1800" b="1" kern="1200" dirty="0" err="1"/>
            <a:t>cụ</a:t>
          </a:r>
          <a:r>
            <a:rPr lang="en-US" sz="1800" b="1" kern="1200" dirty="0"/>
            <a:t> </a:t>
          </a:r>
          <a:r>
            <a:rPr lang="en-US" sz="1800" b="1" kern="1200" dirty="0" err="1"/>
            <a:t>thể</a:t>
          </a:r>
          <a:r>
            <a:rPr lang="en-US" sz="1800" kern="1200" dirty="0"/>
            <a:t> </a:t>
          </a:r>
          <a:r>
            <a:rPr lang="en-US" sz="1800" kern="1200" dirty="0" err="1"/>
            <a:t>về</a:t>
          </a:r>
          <a:r>
            <a:rPr lang="en-US" sz="1800" kern="1200" dirty="0"/>
            <a:t> </a:t>
          </a:r>
          <a:r>
            <a:rPr lang="en-US" sz="1800" kern="1200" dirty="0" err="1"/>
            <a:t>thông</a:t>
          </a:r>
          <a:r>
            <a:rPr lang="en-US" sz="1800" kern="1200" dirty="0"/>
            <a:t> tin </a:t>
          </a:r>
          <a:r>
            <a:rPr lang="en-US" sz="1800" kern="1200" dirty="0" err="1"/>
            <a:t>có</a:t>
          </a:r>
          <a:r>
            <a:rPr lang="en-US" sz="1800" kern="1200" dirty="0"/>
            <a:t> </a:t>
          </a:r>
          <a:r>
            <a:rPr lang="en-US" sz="1800" kern="1200" dirty="0" err="1"/>
            <a:t>thể</a:t>
          </a:r>
          <a:r>
            <a:rPr lang="en-US" sz="1800" kern="1200" dirty="0"/>
            <a:t> </a:t>
          </a:r>
          <a:r>
            <a:rPr lang="en-US" sz="1800" kern="1200" dirty="0" err="1"/>
            <a:t>hữu</a:t>
          </a:r>
          <a:r>
            <a:rPr lang="en-US" sz="1800" kern="1200" dirty="0"/>
            <a:t> </a:t>
          </a:r>
          <a:r>
            <a:rPr lang="en-US" sz="1800" kern="1200" dirty="0" err="1"/>
            <a:t>ích</a:t>
          </a:r>
          <a:endParaRPr lang="en-US" sz="1800"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Symbol" panose="05050102010706020507" pitchFamily="18" charset="2"/>
            <a:buNone/>
          </a:pPr>
          <a:r>
            <a:rPr lang="en-US" sz="1800" i="1" u="sng" kern="1200" dirty="0" err="1"/>
            <a:t>Ví</a:t>
          </a:r>
          <a:r>
            <a:rPr lang="en-US" sz="1800" i="1" u="sng" kern="1200" dirty="0"/>
            <a:t> </a:t>
          </a:r>
          <a:r>
            <a:rPr lang="en-US" sz="1800" i="1" u="sng" kern="1200" dirty="0" err="1"/>
            <a:t>dụ</a:t>
          </a:r>
          <a:r>
            <a:rPr lang="en-US" sz="1800" i="1" u="sng" kern="1200" dirty="0"/>
            <a:t>: </a:t>
          </a:r>
          <a:r>
            <a:rPr lang="en-US" sz="1800" kern="1200" dirty="0"/>
            <a:t>"</a:t>
          </a:r>
          <a:r>
            <a:rPr lang="en-US" sz="1800" kern="1200" dirty="0" err="1"/>
            <a:t>Bạn</a:t>
          </a:r>
          <a:r>
            <a:rPr lang="en-US" sz="1800" kern="1200" dirty="0"/>
            <a:t> </a:t>
          </a:r>
          <a:r>
            <a:rPr lang="en-US" sz="1800" kern="1200" dirty="0" err="1"/>
            <a:t>có</a:t>
          </a:r>
          <a:r>
            <a:rPr lang="en-US" sz="1800" kern="1200" dirty="0"/>
            <a:t> </a:t>
          </a:r>
          <a:r>
            <a:rPr lang="en-US" sz="1800" kern="1200" dirty="0" err="1"/>
            <a:t>đã</a:t>
          </a:r>
          <a:r>
            <a:rPr lang="en-US" sz="1800" kern="1200" dirty="0"/>
            <a:t> </a:t>
          </a:r>
          <a:r>
            <a:rPr lang="en-US" sz="1800" kern="1200" dirty="0" err="1"/>
            <a:t>từng</a:t>
          </a:r>
          <a:r>
            <a:rPr lang="en-US" sz="1800" kern="1200" dirty="0"/>
            <a:t> </a:t>
          </a:r>
          <a:r>
            <a:rPr lang="en-US" sz="1800" kern="1200" dirty="0" err="1"/>
            <a:t>sử</a:t>
          </a:r>
          <a:r>
            <a:rPr lang="en-US" sz="1800" kern="1200" dirty="0"/>
            <a:t> </a:t>
          </a:r>
          <a:r>
            <a:rPr lang="en-US" sz="1800" kern="1200" dirty="0" err="1"/>
            <a:t>dụng</a:t>
          </a:r>
          <a:r>
            <a:rPr lang="en-US" sz="1800" kern="1200" dirty="0"/>
            <a:t> </a:t>
          </a:r>
          <a:r>
            <a:rPr lang="en-US" sz="1800" kern="1200" dirty="0" err="1"/>
            <a:t>cần</a:t>
          </a:r>
          <a:r>
            <a:rPr lang="en-US" sz="1800" kern="1200" dirty="0"/>
            <a:t> </a:t>
          </a:r>
          <a:r>
            <a:rPr lang="en-US" sz="1800" kern="1200" dirty="0" err="1"/>
            <a:t>sa</a:t>
          </a:r>
          <a:r>
            <a:rPr lang="en-US" sz="1800" kern="1200" dirty="0"/>
            <a:t> </a:t>
          </a:r>
          <a:r>
            <a:rPr lang="en-US" sz="1800" kern="1200" dirty="0" err="1"/>
            <a:t>chưa</a:t>
          </a:r>
          <a:r>
            <a:rPr lang="en-US" sz="1800" kern="1200" dirty="0"/>
            <a:t>? "</a:t>
          </a:r>
          <a:r>
            <a:rPr lang="en-US" sz="1800" kern="1200" dirty="0" err="1"/>
            <a:t>hoặc</a:t>
          </a:r>
          <a:r>
            <a:rPr lang="en-US" sz="1800" kern="1200" dirty="0"/>
            <a:t>" </a:t>
          </a:r>
          <a:r>
            <a:rPr lang="en-US" sz="1800" kern="1200" dirty="0" err="1"/>
            <a:t>Bạn</a:t>
          </a:r>
          <a:r>
            <a:rPr lang="en-US" sz="1800" kern="1200" dirty="0"/>
            <a:t> </a:t>
          </a:r>
          <a:r>
            <a:rPr lang="en-US" sz="1800" kern="1200" dirty="0" err="1"/>
            <a:t>có</a:t>
          </a:r>
          <a:r>
            <a:rPr lang="en-US" sz="1800" kern="1200" dirty="0"/>
            <a:t> </a:t>
          </a:r>
          <a:r>
            <a:rPr lang="en-US" sz="1800" kern="1200" dirty="0" err="1"/>
            <a:t>thường</a:t>
          </a:r>
          <a:r>
            <a:rPr lang="en-US" sz="1800" kern="1200" dirty="0"/>
            <a:t> </a:t>
          </a:r>
          <a:r>
            <a:rPr lang="en-US" sz="1800" kern="1200" dirty="0" err="1"/>
            <a:t>uống</a:t>
          </a:r>
          <a:r>
            <a:rPr lang="en-US" sz="1800" kern="1200" dirty="0"/>
            <a:t> </a:t>
          </a:r>
          <a:r>
            <a:rPr lang="en-US" sz="1800" kern="1200" dirty="0" err="1"/>
            <a:t>rượu</a:t>
          </a:r>
          <a:r>
            <a:rPr lang="en-US" sz="1800" kern="1200" dirty="0"/>
            <a:t> </a:t>
          </a:r>
          <a:r>
            <a:rPr lang="en-US" sz="1800" kern="1200" dirty="0" err="1"/>
            <a:t>mỗi</a:t>
          </a:r>
          <a:r>
            <a:rPr lang="en-US" sz="1800" kern="1200" dirty="0"/>
            <a:t> </a:t>
          </a:r>
          <a:r>
            <a:rPr lang="en-US" sz="1800" kern="1200" dirty="0" err="1"/>
            <a:t>ngày</a:t>
          </a:r>
          <a:r>
            <a:rPr lang="en-US" sz="1800" kern="1200" dirty="0"/>
            <a:t>? "</a:t>
          </a:r>
          <a:endParaRPr lang="en-US"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20000"/>
            </a:spcAft>
            <a:buFont typeface="Symbol" panose="05050102010706020507" pitchFamily="18" charset="2"/>
            <a:buChar char=""/>
          </a:pPr>
          <a:endParaRPr lang="vi-VN" sz="1800" kern="1200" dirty="0">
            <a:solidFill>
              <a:prstClr val="black">
                <a:hueOff val="0"/>
                <a:satOff val="0"/>
                <a:lumOff val="0"/>
                <a:alphaOff val="0"/>
              </a:prstClr>
            </a:solidFill>
            <a:latin typeface="verdana"/>
            <a:ea typeface="+mn-ea"/>
            <a:cs typeface="+mn-cs"/>
          </a:endParaRPr>
        </a:p>
        <a:p>
          <a:pPr marL="171450" lvl="1" indent="-171450" algn="l" defTabSz="800100">
            <a:lnSpc>
              <a:spcPct val="90000"/>
            </a:lnSpc>
            <a:spcBef>
              <a:spcPct val="0"/>
            </a:spcBef>
            <a:spcAft>
              <a:spcPct val="20000"/>
            </a:spcAft>
            <a:buFont typeface="Symbol" panose="05050102010706020507" pitchFamily="18" charset="2"/>
            <a:buChar char=""/>
          </a:pPr>
          <a:r>
            <a:rPr lang="en-US" sz="1800" kern="1200" dirty="0" err="1">
              <a:solidFill>
                <a:prstClr val="black">
                  <a:hueOff val="0"/>
                  <a:satOff val="0"/>
                  <a:lumOff val="0"/>
                  <a:alphaOff val="0"/>
                </a:prstClr>
              </a:solidFill>
              <a:latin typeface="verdana"/>
              <a:ea typeface="+mn-ea"/>
              <a:cs typeface="+mn-cs"/>
            </a:rPr>
            <a:t>những</a:t>
          </a:r>
          <a:r>
            <a:rPr lang="en-US" sz="1800"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chất</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nào</a:t>
          </a:r>
          <a:r>
            <a:rPr lang="en-US" sz="1800" b="1"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đã</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được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sử</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dụng</a:t>
          </a:r>
          <a:r>
            <a:rPr lang="en-US" sz="1800" kern="1200" dirty="0">
              <a:solidFill>
                <a:prstClr val="black">
                  <a:hueOff val="0"/>
                  <a:satOff val="0"/>
                  <a:lumOff val="0"/>
                  <a:alphaOff val="0"/>
                </a:prstClr>
              </a:solidFill>
              <a:latin typeface="verdana"/>
              <a:ea typeface="+mn-ea"/>
              <a:cs typeface="+mn-cs"/>
            </a:rPr>
            <a:t> (alcohol, ma </a:t>
          </a:r>
          <a:r>
            <a:rPr lang="en-US" sz="1800" kern="1200" dirty="0" err="1">
              <a:solidFill>
                <a:prstClr val="black">
                  <a:hueOff val="0"/>
                  <a:satOff val="0"/>
                  <a:lumOff val="0"/>
                  <a:alphaOff val="0"/>
                </a:prstClr>
              </a:solidFill>
              <a:latin typeface="verdana"/>
              <a:ea typeface="+mn-ea"/>
              <a:cs typeface="+mn-cs"/>
            </a:rPr>
            <a:t>túy</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thuốc</a:t>
          </a:r>
          <a:r>
            <a:rPr lang="en-US" sz="1800" kern="1200" dirty="0">
              <a:solidFill>
                <a:prstClr val="black">
                  <a:hueOff val="0"/>
                  <a:satOff val="0"/>
                  <a:lumOff val="0"/>
                  <a:alphaOff val="0"/>
                </a:prstClr>
              </a:solidFill>
              <a:latin typeface="verdana"/>
              <a:ea typeface="+mn-ea"/>
              <a:cs typeface="+mn-cs"/>
            </a:rPr>
            <a:t> men (</a:t>
          </a:r>
          <a:r>
            <a:rPr lang="en-US" sz="1800" kern="1200" dirty="0" err="1">
              <a:solidFill>
                <a:prstClr val="black">
                  <a:hueOff val="0"/>
                  <a:satOff val="0"/>
                  <a:lumOff val="0"/>
                  <a:alphaOff val="0"/>
                </a:prstClr>
              </a:solidFill>
              <a:latin typeface="verdana"/>
              <a:ea typeface="+mn-ea"/>
              <a:cs typeface="+mn-cs"/>
            </a:rPr>
            <a:t>kê</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đơn</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hoặc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không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được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kê</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đơn</a:t>
          </a:r>
          <a:r>
            <a:rPr lang="en-US" sz="1800" kern="1200" dirty="0">
              <a:solidFill>
                <a:prstClr val="black">
                  <a:hueOff val="0"/>
                  <a:satOff val="0"/>
                  <a:lumOff val="0"/>
                  <a:alphaOff val="0"/>
                </a:prstClr>
              </a:solidFill>
              <a:latin typeface="verdana"/>
              <a:ea typeface="+mn-ea"/>
              <a:cs typeface="+mn-cs"/>
            </a:rPr>
            <a:t>), </a:t>
          </a:r>
          <a:r>
            <a:rPr lang="vi-VN" sz="1800" b="0" i="0" kern="1200" dirty="0"/>
            <a:t>thuốc lá và caffeine, cờ bạc, hành vi ăn uống và sử dụng Internet</a:t>
          </a:r>
          <a:endParaRPr lang="vi-VN" sz="1800" kern="1200" dirty="0">
            <a:solidFill>
              <a:prstClr val="black">
                <a:hueOff val="0"/>
                <a:satOff val="0"/>
                <a:lumOff val="0"/>
                <a:alphaOff val="0"/>
              </a:prstClr>
            </a:solidFill>
            <a:latin typeface="verdana"/>
            <a:ea typeface="+mn-ea"/>
            <a:cs typeface="+mn-cs"/>
          </a:endParaRPr>
        </a:p>
        <a:p>
          <a:pPr marL="171450" lvl="1" indent="-171450" algn="l" defTabSz="800100">
            <a:lnSpc>
              <a:spcPct val="90000"/>
            </a:lnSpc>
            <a:spcBef>
              <a:spcPct val="0"/>
            </a:spcBef>
            <a:spcAft>
              <a:spcPct val="20000"/>
            </a:spcAft>
            <a:buFont typeface="Symbol" panose="05050102010706020507" pitchFamily="18" charset="2"/>
            <a:buChar char=""/>
          </a:pPr>
          <a:r>
            <a:rPr lang="en-US" sz="1800" kern="1200" dirty="0" err="1">
              <a:solidFill>
                <a:prstClr val="black">
                  <a:hueOff val="0"/>
                  <a:satOff val="0"/>
                  <a:lumOff val="0"/>
                  <a:alphaOff val="0"/>
                </a:prstClr>
              </a:solidFill>
              <a:latin typeface="verdana"/>
              <a:ea typeface="+mn-ea"/>
              <a:cs typeface="+mn-cs"/>
            </a:rPr>
            <a:t>các</a:t>
          </a:r>
          <a:r>
            <a:rPr lang="en-US" sz="1800"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đường</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sử</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dụng</a:t>
          </a:r>
          <a:r>
            <a:rPr lang="en-US" sz="1800" b="1" kern="1200" dirty="0">
              <a:solidFill>
                <a:prstClr val="black">
                  <a:hueOff val="0"/>
                  <a:satOff val="0"/>
                  <a:lumOff val="0"/>
                  <a:alphaOff val="0"/>
                </a:prstClr>
              </a:solidFill>
              <a:latin typeface="verdana"/>
              <a:ea typeface="+mn-ea"/>
              <a:cs typeface="+mn-cs"/>
            </a:rPr>
            <a:t> </a:t>
          </a:r>
          <a:r>
            <a:rPr lang="en-US" sz="1800" kern="1200" dirty="0">
              <a:solidFill>
                <a:prstClr val="black">
                  <a:hueOff val="0"/>
                  <a:satOff val="0"/>
                  <a:lumOff val="0"/>
                  <a:alphaOff val="0"/>
                </a:prstClr>
              </a:solidFill>
              <a:latin typeface="verdana"/>
              <a:ea typeface="+mn-ea"/>
              <a:cs typeface="+mn-cs"/>
            </a:rPr>
            <a:t>(</a:t>
          </a:r>
          <a:r>
            <a:rPr lang="en-US" sz="1800" kern="1200" dirty="0" err="1">
              <a:solidFill>
                <a:prstClr val="black">
                  <a:hueOff val="0"/>
                  <a:satOff val="0"/>
                  <a:lumOff val="0"/>
                  <a:alphaOff val="0"/>
                </a:prstClr>
              </a:solidFill>
              <a:latin typeface="verdana"/>
              <a:ea typeface="+mn-ea"/>
              <a:cs typeface="+mn-cs"/>
            </a:rPr>
            <a:t>uống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hít</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hoặc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tiêm</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tĩnh</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mạch</a:t>
          </a:r>
          <a:r>
            <a:rPr lang="en-US" sz="1800" kern="1200" dirty="0">
              <a:solidFill>
                <a:prstClr val="black">
                  <a:hueOff val="0"/>
                  <a:satOff val="0"/>
                  <a:lumOff val="0"/>
                  <a:alphaOff val="0"/>
                </a:prstClr>
              </a:solidFill>
              <a:latin typeface="verdana"/>
              <a:ea typeface="+mn-ea"/>
              <a:cs typeface="+mn-cs"/>
            </a:rPr>
            <a:t>).</a:t>
          </a:r>
          <a:endParaRPr lang="vi-VN" sz="1800" kern="1200" dirty="0">
            <a:solidFill>
              <a:prstClr val="black">
                <a:hueOff val="0"/>
                <a:satOff val="0"/>
                <a:lumOff val="0"/>
                <a:alphaOff val="0"/>
              </a:prstClr>
            </a:solidFill>
            <a:latin typeface="verdana"/>
            <a:ea typeface="+mn-ea"/>
            <a:cs typeface="+mn-cs"/>
          </a:endParaRPr>
        </a:p>
        <a:p>
          <a:pPr marL="171450" lvl="1" indent="-171450" algn="l" defTabSz="800100">
            <a:lnSpc>
              <a:spcPct val="90000"/>
            </a:lnSpc>
            <a:spcBef>
              <a:spcPct val="0"/>
            </a:spcBef>
            <a:spcAft>
              <a:spcPct val="20000"/>
            </a:spcAft>
            <a:buFont typeface="Symbol" panose="05050102010706020507" pitchFamily="18" charset="2"/>
            <a:buChar char=""/>
          </a:pPr>
          <a:r>
            <a:rPr lang="en-US" sz="1800" b="1" kern="1200" dirty="0" err="1">
              <a:solidFill>
                <a:prstClr val="black">
                  <a:hueOff val="0"/>
                  <a:satOff val="0"/>
                  <a:lumOff val="0"/>
                  <a:alphaOff val="0"/>
                </a:prstClr>
              </a:solidFill>
              <a:latin typeface="verdana"/>
              <a:ea typeface="+mn-ea"/>
              <a:cs typeface="+mn-cs"/>
            </a:rPr>
            <a:t>Tần</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suất</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và</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số</a:t>
          </a:r>
          <a:r>
            <a:rPr lang="en-US" sz="1800" b="1" kern="1200" dirty="0">
              <a:solidFill>
                <a:prstClr val="black">
                  <a:hueOff val="0"/>
                  <a:satOff val="0"/>
                  <a:lumOff val="0"/>
                  <a:alphaOff val="0"/>
                </a:prstClr>
              </a:solidFill>
              <a:latin typeface="verdana"/>
              <a:ea typeface="+mn-ea"/>
              <a:cs typeface="+mn-cs"/>
            </a:rPr>
            <a:t> </a:t>
          </a:r>
          <a:r>
            <a:rPr lang="en-US" sz="1800" b="1" kern="1200" dirty="0" err="1">
              <a:solidFill>
                <a:prstClr val="black">
                  <a:hueOff val="0"/>
                  <a:satOff val="0"/>
                  <a:lumOff val="0"/>
                  <a:alphaOff val="0"/>
                </a:prstClr>
              </a:solidFill>
              <a:latin typeface="verdana"/>
              <a:ea typeface="+mn-ea"/>
              <a:cs typeface="+mn-cs"/>
            </a:rPr>
            <a:t>lượng</a:t>
          </a:r>
          <a:r>
            <a:rPr lang="en-US" sz="1800" b="1"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sử</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dụng</a:t>
          </a:r>
          <a:r>
            <a:rPr lang="en-US" sz="1800" kern="1200" dirty="0">
              <a:solidFill>
                <a:prstClr val="black">
                  <a:hueOff val="0"/>
                  <a:satOff val="0"/>
                  <a:lumOff val="0"/>
                  <a:alphaOff val="0"/>
                </a:prstClr>
              </a:solidFill>
              <a:latin typeface="verdana"/>
              <a:ea typeface="+mn-ea"/>
              <a:cs typeface="+mn-cs"/>
            </a:rPr>
            <a:t>: BN </a:t>
          </a:r>
          <a:r>
            <a:rPr lang="en-US" sz="1800" kern="1200" dirty="0" err="1">
              <a:solidFill>
                <a:prstClr val="black">
                  <a:hueOff val="0"/>
                  <a:satOff val="0"/>
                  <a:lumOff val="0"/>
                  <a:alphaOff val="0"/>
                </a:prstClr>
              </a:solidFill>
              <a:latin typeface="verdana"/>
              <a:ea typeface="+mn-ea"/>
              <a:cs typeface="+mn-cs"/>
            </a:rPr>
            <a:t>có</a:t>
          </a:r>
          <a:r>
            <a:rPr lang="en-US" sz="1800" kern="1200" dirty="0">
              <a:solidFill>
                <a:prstClr val="black">
                  <a:hueOff val="0"/>
                  <a:satOff val="0"/>
                  <a:lumOff val="0"/>
                  <a:alphaOff val="0"/>
                </a:prstClr>
              </a:solidFill>
              <a:latin typeface="verdana"/>
              <a:ea typeface="+mn-ea"/>
              <a:cs typeface="+mn-cs"/>
            </a:rPr>
            <a:t> xu </a:t>
          </a:r>
          <a:r>
            <a:rPr lang="en-US" sz="1800" kern="1200" dirty="0" err="1">
              <a:solidFill>
                <a:prstClr val="black">
                  <a:hueOff val="0"/>
                  <a:satOff val="0"/>
                  <a:lumOff val="0"/>
                  <a:alphaOff val="0"/>
                </a:prstClr>
              </a:solidFill>
              <a:latin typeface="verdana"/>
              <a:ea typeface="+mn-ea"/>
              <a:cs typeface="+mn-cs"/>
            </a:rPr>
            <a:t>hướng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giảm</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thiểu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hoặc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từ</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chối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việc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sử</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dụng</a:t>
          </a:r>
          <a:r>
            <a:rPr lang="en-US" sz="1800" kern="1200" dirty="0">
              <a:solidFill>
                <a:prstClr val="black">
                  <a:hueOff val="0"/>
                  <a:satOff val="0"/>
                  <a:lumOff val="0"/>
                  <a:alphaOff val="0"/>
                </a:prstClr>
              </a:solidFill>
              <a:latin typeface="verdana"/>
              <a:ea typeface="+mn-ea"/>
              <a:cs typeface="+mn-cs"/>
            </a:rPr>
            <a:t> </a:t>
          </a:r>
          <a:endParaRPr lang="vi-VN" sz="1800" kern="1200" dirty="0">
            <a:solidFill>
              <a:prstClr val="black">
                <a:hueOff val="0"/>
                <a:satOff val="0"/>
                <a:lumOff val="0"/>
                <a:alphaOff val="0"/>
              </a:prstClr>
            </a:solidFill>
            <a:latin typeface="verdana"/>
            <a:ea typeface="+mn-ea"/>
            <a:cs typeface="+mn-cs"/>
          </a:endParaRPr>
        </a:p>
        <a:p>
          <a:pPr marL="171450" lvl="1" indent="-171450" algn="l" defTabSz="800100">
            <a:lnSpc>
              <a:spcPct val="90000"/>
            </a:lnSpc>
            <a:spcBef>
              <a:spcPct val="0"/>
            </a:spcBef>
            <a:spcAft>
              <a:spcPct val="20000"/>
            </a:spcAft>
            <a:buChar char="•"/>
          </a:pPr>
          <a:r>
            <a:rPr lang="vi-VN" sz="1800" b="1" i="0" kern="1200" dirty="0"/>
            <a:t>Tác động </a:t>
          </a:r>
          <a:r>
            <a:rPr lang="vi-VN" sz="1800" b="0" i="0" kern="1200" dirty="0"/>
            <a:t>của việc sử dụng chất: các tương tác xã hội, công việc, trường học, lái xe,... </a:t>
          </a:r>
          <a:endParaRPr lang="vi-VN" sz="1800" kern="1200" dirty="0">
            <a:solidFill>
              <a:prstClr val="black">
                <a:hueOff val="0"/>
                <a:satOff val="0"/>
                <a:lumOff val="0"/>
                <a:alphaOff val="0"/>
              </a:prstClr>
            </a:solidFill>
            <a:latin typeface="verdana"/>
            <a:ea typeface="+mn-ea"/>
            <a:cs typeface="+mn-cs"/>
          </a:endParaRPr>
        </a:p>
      </dsp:txBody>
      <dsp:txXfrm>
        <a:off x="0" y="1676087"/>
        <a:ext cx="8496944" cy="39692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9B481-35DC-4171-8B24-66AA51B2A2B8}">
      <dsp:nvSpPr>
        <dsp:cNvPr id="0" name=""/>
        <dsp:cNvSpPr/>
      </dsp:nvSpPr>
      <dsp:spPr>
        <a:xfrm>
          <a:off x="0" y="1572293"/>
          <a:ext cx="8496944" cy="11969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Tiền</a:t>
          </a:r>
          <a:r>
            <a:rPr lang="en-US" sz="2400" kern="1200" dirty="0"/>
            <a:t> </a:t>
          </a:r>
          <a:r>
            <a:rPr lang="en-US" sz="2400" kern="1200" dirty="0" err="1"/>
            <a:t>sử</a:t>
          </a:r>
          <a:r>
            <a:rPr lang="en-US" sz="2400" kern="1200" dirty="0"/>
            <a:t> </a:t>
          </a:r>
          <a:r>
            <a:rPr lang="en-US" sz="2400" kern="1200" dirty="0" err="1"/>
            <a:t>sử</a:t>
          </a:r>
          <a:r>
            <a:rPr lang="en-US" sz="2400" kern="1200" dirty="0"/>
            <a:t> </a:t>
          </a:r>
          <a:r>
            <a:rPr lang="en-US" sz="2400" kern="1200" dirty="0" err="1"/>
            <a:t>dụng</a:t>
          </a:r>
          <a:r>
            <a:rPr lang="en-US" sz="2400" kern="1200" dirty="0"/>
            <a:t>/</a:t>
          </a:r>
          <a:r>
            <a:rPr lang="en-US" sz="2400" kern="1200" dirty="0" err="1"/>
            <a:t>lạm</a:t>
          </a:r>
          <a:r>
            <a:rPr lang="en-US" sz="2400" kern="1200" dirty="0"/>
            <a:t> </a:t>
          </a:r>
          <a:r>
            <a:rPr lang="en-US" sz="2400" kern="1200" dirty="0" err="1"/>
            <a:t>dụng</a:t>
          </a:r>
          <a:r>
            <a:rPr lang="en-US" sz="2400" kern="1200" dirty="0"/>
            <a:t> </a:t>
          </a:r>
          <a:r>
            <a:rPr lang="en-US" sz="2400" kern="1200" dirty="0" err="1"/>
            <a:t>chất</a:t>
          </a:r>
          <a:endParaRPr lang="en-US" sz="2400" kern="1200" dirty="0"/>
        </a:p>
        <a:p>
          <a:pPr marL="0" lvl="0" indent="0" algn="ctr" defTabSz="1066800">
            <a:lnSpc>
              <a:spcPct val="90000"/>
            </a:lnSpc>
            <a:spcBef>
              <a:spcPct val="0"/>
            </a:spcBef>
            <a:spcAft>
              <a:spcPct val="35000"/>
            </a:spcAft>
            <a:buNone/>
          </a:pPr>
          <a:r>
            <a:rPr lang="en-US" sz="2400" kern="1200" dirty="0"/>
            <a:t>(substance use/abuse)</a:t>
          </a:r>
        </a:p>
      </dsp:txBody>
      <dsp:txXfrm>
        <a:off x="58428" y="1630721"/>
        <a:ext cx="8380088" cy="1080053"/>
      </dsp:txXfrm>
    </dsp:sp>
    <dsp:sp modelId="{6E1688F4-B6B9-4437-A40F-E23C3AAFF857}">
      <dsp:nvSpPr>
        <dsp:cNvPr id="0" name=""/>
        <dsp:cNvSpPr/>
      </dsp:nvSpPr>
      <dsp:spPr>
        <a:xfrm>
          <a:off x="0" y="2654092"/>
          <a:ext cx="8496944" cy="158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778" tIns="22860" rIns="128016" bIns="22860" numCol="1" spcCol="1270" anchor="t" anchorCtr="0">
          <a:noAutofit/>
        </a:bodyPr>
        <a:lstStyle/>
        <a:p>
          <a:pPr marL="171450" lvl="1" indent="0" algn="l" defTabSz="800100">
            <a:lnSpc>
              <a:spcPct val="90000"/>
            </a:lnSpc>
            <a:spcBef>
              <a:spcPct val="0"/>
            </a:spcBef>
            <a:spcAft>
              <a:spcPct val="20000"/>
            </a:spcAft>
            <a:buFont typeface="Symbol" panose="05050102010706020507" pitchFamily="18" charset="2"/>
            <a:buNone/>
          </a:pPr>
          <a:endParaRPr lang="en-US" sz="1800" b="1"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20000"/>
            </a:spcAft>
            <a:buFont typeface="Symbol" panose="05050102010706020507" pitchFamily="18" charset="2"/>
            <a:buChar char=""/>
          </a:pPr>
          <a:r>
            <a:rPr lang="en-US" sz="1800" kern="1200" dirty="0">
              <a:solidFill>
                <a:prstClr val="black">
                  <a:hueOff val="0"/>
                  <a:satOff val="0"/>
                  <a:lumOff val="0"/>
                  <a:alphaOff val="0"/>
                </a:prstClr>
              </a:solidFill>
              <a:latin typeface="verdana"/>
              <a:ea typeface="+mn-ea"/>
              <a:cs typeface="+mn-cs"/>
            </a:rPr>
            <a:t>Alcohol </a:t>
          </a:r>
          <a:r>
            <a:rPr lang="en-US" sz="1800" kern="1200" dirty="0" err="1">
              <a:solidFill>
                <a:prstClr val="black">
                  <a:hueOff val="0"/>
                  <a:satOff val="0"/>
                  <a:lumOff val="0"/>
                  <a:alphaOff val="0"/>
                </a:prstClr>
              </a:solidFill>
              <a:latin typeface="verdana"/>
              <a:ea typeface="+mn-ea"/>
              <a:cs typeface="+mn-cs"/>
            </a:rPr>
            <a:t>gồm</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rượu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bia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thức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uống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có</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cồn</a:t>
          </a:r>
          <a:r>
            <a:rPr lang="en-US" sz="1800" kern="1200" dirty="0">
              <a:solidFill>
                <a:prstClr val="black">
                  <a:hueOff val="0"/>
                  <a:satOff val="0"/>
                  <a:lumOff val="0"/>
                  <a:alphaOff val="0"/>
                </a:prstClr>
              </a:solidFill>
              <a:latin typeface="verdana"/>
              <a:ea typeface="+mn-ea"/>
              <a:cs typeface="+mn-cs"/>
            </a:rPr>
            <a:t>,…</a:t>
          </a:r>
          <a:endParaRPr lang="vi-VN" sz="1800" kern="1200" dirty="0">
            <a:solidFill>
              <a:prstClr val="black">
                <a:hueOff val="0"/>
                <a:satOff val="0"/>
                <a:lumOff val="0"/>
                <a:alphaOff val="0"/>
              </a:prstClr>
            </a:solidFill>
            <a:latin typeface="verdana"/>
            <a:ea typeface="+mn-ea"/>
            <a:cs typeface="+mn-cs"/>
          </a:endParaRPr>
        </a:p>
        <a:p>
          <a:pPr marL="171450" lvl="1" indent="-171450" algn="l" defTabSz="800100">
            <a:lnSpc>
              <a:spcPct val="90000"/>
            </a:lnSpc>
            <a:spcBef>
              <a:spcPct val="0"/>
            </a:spcBef>
            <a:spcAft>
              <a:spcPct val="20000"/>
            </a:spcAft>
            <a:buFont typeface="Symbol" panose="05050102010706020507" pitchFamily="18" charset="2"/>
            <a:buNone/>
          </a:pPr>
          <a:r>
            <a:rPr lang="en-US" sz="1800" i="1" u="sng" kern="1200" dirty="0" err="1">
              <a:solidFill>
                <a:prstClr val="black">
                  <a:hueOff val="0"/>
                  <a:satOff val="0"/>
                  <a:lumOff val="0"/>
                  <a:alphaOff val="0"/>
                </a:prstClr>
              </a:solidFill>
              <a:latin typeface="verdana"/>
              <a:ea typeface="+mn-ea"/>
              <a:cs typeface="+mn-cs"/>
            </a:rPr>
            <a:t>Ví</a:t>
          </a:r>
          <a:r>
            <a:rPr lang="en-US" sz="1800" i="1" u="sng" kern="1200" dirty="0">
              <a:solidFill>
                <a:prstClr val="black">
                  <a:hueOff val="0"/>
                  <a:satOff val="0"/>
                  <a:lumOff val="0"/>
                  <a:alphaOff val="0"/>
                </a:prstClr>
              </a:solidFill>
              <a:latin typeface="verdana"/>
              <a:ea typeface="+mn-ea"/>
              <a:cs typeface="+mn-cs"/>
            </a:rPr>
            <a:t> </a:t>
          </a:r>
          <a:r>
            <a:rPr lang="en-US" sz="1800" i="1" u="sng" kern="1200" dirty="0" err="1">
              <a:solidFill>
                <a:prstClr val="black">
                  <a:hueOff val="0"/>
                  <a:satOff val="0"/>
                  <a:lumOff val="0"/>
                  <a:alphaOff val="0"/>
                </a:prstClr>
              </a:solidFill>
              <a:latin typeface="verdana"/>
              <a:ea typeface="+mn-ea"/>
              <a:cs typeface="+mn-cs"/>
            </a:rPr>
            <a:t>dụ</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Không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tôi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không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sử</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dụng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rượu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nhưng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sau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đó</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trong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cùng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một</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cuộc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phỏng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vấn</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Tôi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uống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một</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lượng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bia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vừa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phải</a:t>
          </a:r>
          <a:r>
            <a:rPr lang="en-US" sz="1800" kern="1200" dirty="0">
              <a:solidFill>
                <a:prstClr val="black">
                  <a:hueOff val="0"/>
                  <a:satOff val="0"/>
                  <a:lumOff val="0"/>
                  <a:alphaOff val="0"/>
                </a:prstClr>
              </a:solidFill>
              <a:latin typeface="verdana"/>
              <a:ea typeface="+mn-ea"/>
              <a:cs typeface="+mn-cs"/>
            </a:rPr>
            <a:t>."</a:t>
          </a:r>
          <a:endParaRPr lang="vi-VN" sz="1800" kern="1200" dirty="0">
            <a:solidFill>
              <a:prstClr val="black">
                <a:hueOff val="0"/>
                <a:satOff val="0"/>
                <a:lumOff val="0"/>
                <a:alphaOff val="0"/>
              </a:prstClr>
            </a:solidFill>
            <a:latin typeface="verdana"/>
            <a:ea typeface="+mn-ea"/>
            <a:cs typeface="+mn-cs"/>
          </a:endParaRPr>
        </a:p>
        <a:p>
          <a:pPr marL="171450" lvl="1" indent="-171450" algn="l" defTabSz="800100">
            <a:lnSpc>
              <a:spcPct val="90000"/>
            </a:lnSpc>
            <a:spcBef>
              <a:spcPct val="0"/>
            </a:spcBef>
            <a:spcAft>
              <a:spcPct val="20000"/>
            </a:spcAft>
            <a:buFont typeface="Symbol" panose="05050102010706020507" pitchFamily="18" charset="2"/>
            <a:buChar char=""/>
          </a:pPr>
          <a:r>
            <a:rPr lang="en-US" sz="1800" kern="1200" dirty="0" err="1">
              <a:solidFill>
                <a:prstClr val="black">
                  <a:hueOff val="0"/>
                  <a:satOff val="0"/>
                  <a:lumOff val="0"/>
                  <a:alphaOff val="0"/>
                </a:prstClr>
              </a:solidFill>
              <a:latin typeface="verdana"/>
              <a:ea typeface="+mn-ea"/>
              <a:cs typeface="+mn-cs"/>
            </a:rPr>
            <a:t>Lượng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rượu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có</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thể</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bị</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nhầm</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lẫn</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với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thể</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tích</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của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đồ</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uống</a:t>
          </a:r>
          <a:endParaRPr lang="vi-VN" sz="1800" kern="1200" dirty="0">
            <a:solidFill>
              <a:prstClr val="black">
                <a:hueOff val="0"/>
                <a:satOff val="0"/>
                <a:lumOff val="0"/>
                <a:alphaOff val="0"/>
              </a:prstClr>
            </a:solidFill>
            <a:latin typeface="verdana"/>
            <a:ea typeface="+mn-ea"/>
            <a:cs typeface="+mn-cs"/>
          </a:endParaRPr>
        </a:p>
        <a:p>
          <a:pPr marL="171450" lvl="1" indent="-171450" algn="l" defTabSz="800100">
            <a:lnSpc>
              <a:spcPct val="90000"/>
            </a:lnSpc>
            <a:spcBef>
              <a:spcPct val="0"/>
            </a:spcBef>
            <a:spcAft>
              <a:spcPct val="20000"/>
            </a:spcAft>
            <a:buFont typeface="Symbol" panose="05050102010706020507" pitchFamily="18" charset="2"/>
            <a:buNone/>
          </a:pPr>
          <a:r>
            <a:rPr lang="en-US" sz="1800" i="1" u="sng" kern="1200" dirty="0" err="1">
              <a:solidFill>
                <a:prstClr val="black">
                  <a:hueOff val="0"/>
                  <a:satOff val="0"/>
                  <a:lumOff val="0"/>
                  <a:alphaOff val="0"/>
                </a:prstClr>
              </a:solidFill>
              <a:latin typeface="verdana"/>
              <a:ea typeface="+mn-ea"/>
              <a:cs typeface="+mn-cs"/>
            </a:rPr>
            <a:t>Ví</a:t>
          </a:r>
          <a:r>
            <a:rPr lang="en-US" sz="1800" i="1" u="sng" kern="1200" dirty="0">
              <a:solidFill>
                <a:prstClr val="black">
                  <a:hueOff val="0"/>
                  <a:satOff val="0"/>
                  <a:lumOff val="0"/>
                  <a:alphaOff val="0"/>
                </a:prstClr>
              </a:solidFill>
              <a:latin typeface="verdana"/>
              <a:ea typeface="+mn-ea"/>
              <a:cs typeface="+mn-cs"/>
            </a:rPr>
            <a:t> </a:t>
          </a:r>
          <a:r>
            <a:rPr lang="en-US" sz="1800" i="1" u="sng" kern="1200" dirty="0" err="1">
              <a:solidFill>
                <a:prstClr val="black">
                  <a:hueOff val="0"/>
                  <a:satOff val="0"/>
                  <a:lumOff val="0"/>
                  <a:alphaOff val="0"/>
                </a:prstClr>
              </a:solidFill>
              <a:latin typeface="verdana"/>
              <a:ea typeface="+mn-ea"/>
              <a:cs typeface="+mn-cs"/>
            </a:rPr>
            <a:t>dụ</a:t>
          </a:r>
          <a:r>
            <a:rPr lang="en-US" sz="1800" i="1" u="sng" kern="1200" dirty="0">
              <a:solidFill>
                <a:prstClr val="black">
                  <a:hueOff val="0"/>
                  <a:satOff val="0"/>
                  <a:lumOff val="0"/>
                  <a:alphaOff val="0"/>
                </a:prstClr>
              </a:solidFill>
              <a:latin typeface="verdana"/>
              <a:ea typeface="+mn-ea"/>
              <a:cs typeface="+mn-cs"/>
            </a:rPr>
            <a:t>:"</a:t>
          </a:r>
          <a:r>
            <a:rPr lang="en-US" sz="1800" kern="1200" dirty="0" err="1">
              <a:solidFill>
                <a:prstClr val="black">
                  <a:hueOff val="0"/>
                  <a:satOff val="0"/>
                  <a:lumOff val="0"/>
                  <a:alphaOff val="0"/>
                </a:prstClr>
              </a:solidFill>
              <a:latin typeface="verdana"/>
              <a:ea typeface="+mn-ea"/>
              <a:cs typeface="+mn-cs"/>
            </a:rPr>
            <a:t>Tôi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không</a:t>
          </a:r>
          <a:r>
            <a:rPr lang="en-US" sz="1800" kern="1200" dirty="0">
              <a:solidFill>
                <a:prstClr val="black">
                  <a:hueOff val="0"/>
                  <a:satOff val="0"/>
                  <a:lumOff val="0"/>
                  <a:alphaOff val="0"/>
                </a:prstClr>
              </a:solidFill>
              <a:latin typeface="verdana"/>
              <a:ea typeface="+mn-ea"/>
              <a:cs typeface="+mn-cs"/>
            </a:rPr>
            <a:t> lo </a:t>
          </a:r>
          <a:r>
            <a:rPr lang="en-US" sz="1800" kern="1200" dirty="0" err="1">
              <a:solidFill>
                <a:prstClr val="black">
                  <a:hueOff val="0"/>
                  <a:satOff val="0"/>
                  <a:lumOff val="0"/>
                  <a:alphaOff val="0"/>
                </a:prstClr>
              </a:solidFill>
              <a:latin typeface="verdana"/>
              <a:ea typeface="+mn-ea"/>
              <a:cs typeface="+mn-cs"/>
            </a:rPr>
            <a:t>lắng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về</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việc</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sử</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dụng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rượu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của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mình</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Tôi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tự</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pha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chế</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đồ</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uống</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của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mình</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và</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tôi</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pha</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rất</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nhiều</a:t>
          </a:r>
          <a:r>
            <a:rPr lang="en-US" sz="1800" kern="1200" dirty="0">
              <a:solidFill>
                <a:prstClr val="black">
                  <a:hueOff val="0"/>
                  <a:satOff val="0"/>
                  <a:lumOff val="0"/>
                  <a:alphaOff val="0"/>
                </a:prstClr>
              </a:solidFill>
              <a:latin typeface="verdana"/>
              <a:ea typeface="+mn-ea"/>
              <a:cs typeface="+mn-cs"/>
            </a:rPr>
            <a:t> </a:t>
          </a:r>
          <a:r>
            <a:rPr lang="en-US" sz="1800" kern="1200" dirty="0" err="1">
              <a:solidFill>
                <a:prstClr val="black">
                  <a:hueOff val="0"/>
                  <a:satOff val="0"/>
                  <a:lumOff val="0"/>
                  <a:alphaOff val="0"/>
                </a:prstClr>
              </a:solidFill>
              <a:latin typeface="verdana"/>
              <a:ea typeface="+mn-ea"/>
              <a:cs typeface="+mn-cs"/>
            </a:rPr>
            <a:t>nước</a:t>
          </a:r>
          <a:r>
            <a:rPr lang="en-US" sz="1800" kern="1200" dirty="0">
              <a:solidFill>
                <a:prstClr val="black">
                  <a:hueOff val="0"/>
                  <a:satOff val="0"/>
                  <a:lumOff val="0"/>
                  <a:alphaOff val="0"/>
                </a:prstClr>
              </a:solidFill>
              <a:latin typeface="verdana"/>
              <a:ea typeface="+mn-ea"/>
              <a:cs typeface="+mn-cs"/>
            </a:rPr>
            <a:t>. " </a:t>
          </a:r>
          <a:endParaRPr lang="vi-VN" sz="1800" kern="1200" dirty="0">
            <a:solidFill>
              <a:prstClr val="black">
                <a:hueOff val="0"/>
                <a:satOff val="0"/>
                <a:lumOff val="0"/>
                <a:alphaOff val="0"/>
              </a:prstClr>
            </a:solidFill>
            <a:latin typeface="verdana"/>
            <a:ea typeface="+mn-ea"/>
            <a:cs typeface="+mn-cs"/>
          </a:endParaRPr>
        </a:p>
      </dsp:txBody>
      <dsp:txXfrm>
        <a:off x="0" y="2654092"/>
        <a:ext cx="8496944" cy="15812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9B481-35DC-4171-8B24-66AA51B2A2B8}">
      <dsp:nvSpPr>
        <dsp:cNvPr id="0" name=""/>
        <dsp:cNvSpPr/>
      </dsp:nvSpPr>
      <dsp:spPr>
        <a:xfrm>
          <a:off x="0" y="0"/>
          <a:ext cx="8496944" cy="11347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Tiền</a:t>
          </a:r>
          <a:r>
            <a:rPr lang="en-US" sz="2400" kern="1200" dirty="0"/>
            <a:t> </a:t>
          </a:r>
          <a:r>
            <a:rPr lang="en-US" sz="2400" kern="1200" dirty="0" err="1"/>
            <a:t>sử</a:t>
          </a:r>
          <a:r>
            <a:rPr lang="en-US" sz="2400" kern="1200" dirty="0"/>
            <a:t> </a:t>
          </a:r>
          <a:r>
            <a:rPr lang="en-US" sz="2400" kern="1200" dirty="0" err="1"/>
            <a:t>sử</a:t>
          </a:r>
          <a:r>
            <a:rPr lang="en-US" sz="2400" kern="1200" dirty="0"/>
            <a:t> </a:t>
          </a:r>
          <a:r>
            <a:rPr lang="en-US" sz="2400" kern="1200" dirty="0" err="1"/>
            <a:t>dụng</a:t>
          </a:r>
          <a:r>
            <a:rPr lang="en-US" sz="2400" kern="1200" dirty="0"/>
            <a:t>/</a:t>
          </a:r>
          <a:r>
            <a:rPr lang="en-US" sz="2400" kern="1200" dirty="0" err="1"/>
            <a:t>lạm</a:t>
          </a:r>
          <a:r>
            <a:rPr lang="en-US" sz="2400" kern="1200" dirty="0"/>
            <a:t> </a:t>
          </a:r>
          <a:r>
            <a:rPr lang="en-US" sz="2400" kern="1200" dirty="0" err="1"/>
            <a:t>dụng</a:t>
          </a:r>
          <a:r>
            <a:rPr lang="en-US" sz="2400" kern="1200" dirty="0"/>
            <a:t> </a:t>
          </a:r>
          <a:r>
            <a:rPr lang="en-US" sz="2400" kern="1200" dirty="0" err="1"/>
            <a:t>chất</a:t>
          </a:r>
          <a:endParaRPr lang="en-US" sz="2400" kern="1200" dirty="0"/>
        </a:p>
        <a:p>
          <a:pPr marL="0" lvl="0" indent="0" algn="ctr" defTabSz="1066800">
            <a:lnSpc>
              <a:spcPct val="90000"/>
            </a:lnSpc>
            <a:spcBef>
              <a:spcPct val="0"/>
            </a:spcBef>
            <a:spcAft>
              <a:spcPct val="35000"/>
            </a:spcAft>
            <a:buNone/>
          </a:pPr>
          <a:r>
            <a:rPr lang="en-US" sz="2400" kern="1200" dirty="0"/>
            <a:t>(substance use/abuse)</a:t>
          </a:r>
        </a:p>
      </dsp:txBody>
      <dsp:txXfrm>
        <a:off x="55395" y="55395"/>
        <a:ext cx="8386154" cy="1023976"/>
      </dsp:txXfrm>
    </dsp:sp>
    <dsp:sp modelId="{6E1688F4-B6B9-4437-A40F-E23C3AAFF857}">
      <dsp:nvSpPr>
        <dsp:cNvPr id="0" name=""/>
        <dsp:cNvSpPr/>
      </dsp:nvSpPr>
      <dsp:spPr>
        <a:xfrm>
          <a:off x="0" y="1573410"/>
          <a:ext cx="8496944" cy="413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778" tIns="20320" rIns="113792" bIns="20320" numCol="1" spcCol="1270" anchor="t" anchorCtr="0">
          <a:noAutofit/>
        </a:bodyPr>
        <a:lstStyle/>
        <a:p>
          <a:pPr marL="171450" lvl="1" indent="0" algn="l" defTabSz="800100">
            <a:lnSpc>
              <a:spcPct val="90000"/>
            </a:lnSpc>
            <a:spcBef>
              <a:spcPct val="0"/>
            </a:spcBef>
            <a:spcAft>
              <a:spcPct val="20000"/>
            </a:spcAft>
            <a:buChar char="•"/>
          </a:pPr>
          <a:r>
            <a:rPr lang="vi-VN" sz="1600" b="0" i="0" kern="1200" dirty="0"/>
            <a:t>Có thể sử dụng bảng câu hỏi ngắn gọn, CAGE hoặc RAPS4, để xác định lạm dụng hoặc lệ thuộc alcohol. </a:t>
          </a:r>
          <a:endParaRPr lang="en-US" sz="16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Wingdings" panose="05000000000000000000" pitchFamily="2" charset="2"/>
            <a:buChar char="ü"/>
          </a:pPr>
          <a:endParaRPr lang="en-US" sz="18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Wingdings" panose="05000000000000000000" pitchFamily="2" charset="2"/>
            <a:buChar char="ü"/>
          </a:pPr>
          <a:r>
            <a:rPr lang="vi-VN" sz="1800" b="1" i="0" kern="1200" dirty="0"/>
            <a:t>CAGE</a:t>
          </a:r>
          <a:r>
            <a:rPr lang="vi-VN" sz="1800" b="0" i="0" kern="1200" dirty="0"/>
            <a:t> bao gồm 4 câu hỏi:</a:t>
          </a:r>
          <a:endParaRPr lang="en-US" sz="18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mj-lt"/>
            <a:buAutoNum type="arabicParenR"/>
          </a:pPr>
          <a:r>
            <a:rPr lang="vi-VN" sz="1600" b="0" i="0" kern="1200" dirty="0"/>
            <a:t>Bạn đã bao giờ cắt giảm việc uống rượu chưa? </a:t>
          </a:r>
          <a:endParaRPr lang="en-US" sz="16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mj-lt"/>
            <a:buAutoNum type="arabicParenR"/>
          </a:pPr>
          <a:r>
            <a:rPr lang="vi-VN" sz="1600" b="0" i="0" kern="1200" dirty="0"/>
            <a:t>Mọi người có làm bạn khó chịu khi chỉ trích việc uống rượu của bạn không? </a:t>
          </a:r>
          <a:endParaRPr lang="en-US" sz="16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mj-lt"/>
            <a:buAutoNum type="arabicParenR"/>
          </a:pPr>
          <a:r>
            <a:rPr lang="vi-VN" sz="1600" b="0" i="0" kern="1200" dirty="0"/>
            <a:t>Bạn đã bao giờ cảm thấy tồi tệ hoặc có lỗi về việc uống rượu của bạn? </a:t>
          </a:r>
          <a:endParaRPr lang="en-US" sz="16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mj-lt"/>
            <a:buAutoNum type="arabicParenR"/>
          </a:pPr>
          <a:r>
            <a:rPr lang="vi-VN" sz="1600" b="0" i="0" kern="1200" dirty="0"/>
            <a:t>Bạn đã bao giờ phải một uống rượu ngay trước tiên vào buổi sáng, như một loại thuốc để tỉnh giấc, để ổn định thần kinh hoặc thoát khỏi cảm giác nôn nao không? </a:t>
          </a:r>
          <a:endParaRPr lang="en-US" sz="16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Wingdings" panose="05000000000000000000" pitchFamily="2" charset="2"/>
            <a:buChar char="ü"/>
          </a:pPr>
          <a:endParaRPr lang="en-US" sz="18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Wingdings" panose="05000000000000000000" pitchFamily="2" charset="2"/>
            <a:buChar char="ü"/>
          </a:pPr>
          <a:r>
            <a:rPr lang="vi-VN" sz="1800" b="1" i="0" kern="1200" dirty="0"/>
            <a:t>RAPS4</a:t>
          </a:r>
          <a:r>
            <a:rPr lang="vi-VN" sz="1800" b="0" i="0" kern="1200" dirty="0"/>
            <a:t> (</a:t>
          </a:r>
          <a:r>
            <a:rPr lang="en-US" sz="1800" b="0" i="0" kern="1200" dirty="0"/>
            <a:t>The Rapid Alcohol Problem Screen 4</a:t>
          </a:r>
          <a:r>
            <a:rPr lang="vi-VN" sz="1800" b="0" i="0" kern="1200" dirty="0"/>
            <a:t>) cũng bao gồm:</a:t>
          </a:r>
          <a:endParaRPr lang="en-US" sz="18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mj-lt"/>
            <a:buAutoNum type="arabicParenR"/>
          </a:pPr>
          <a:r>
            <a:rPr lang="vi-VN" sz="1600" b="0" i="0" kern="1200" dirty="0"/>
            <a:t>Bạn đã bao giờ cảm thấy tội lỗi sau khi uống rượu (Remorse)?</a:t>
          </a:r>
          <a:endParaRPr lang="en-US" sz="16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mj-lt"/>
            <a:buAutoNum type="arabicParenR"/>
          </a:pPr>
          <a:r>
            <a:rPr lang="vi-VN" sz="1600" b="0" i="0" kern="1200" dirty="0"/>
            <a:t>Không thể nhớ những điều đã nói hoặc làm sau khi uống rượu (Mất trí nhớ-Amnesia)?</a:t>
          </a:r>
          <a:endParaRPr lang="en-US" sz="16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mj-lt"/>
            <a:buAutoNum type="arabicParenR"/>
          </a:pPr>
          <a:r>
            <a:rPr lang="vi-VN" sz="1600" b="0" i="0" kern="1200" dirty="0"/>
            <a:t>Không làm được những việc mong muốn sau khi uống rượu (Perform)</a:t>
          </a:r>
          <a:endParaRPr lang="en-US" sz="1600" b="1"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Font typeface="+mj-lt"/>
            <a:buAutoNum type="arabicParenR"/>
          </a:pPr>
          <a:r>
            <a:rPr lang="vi-VN" sz="1600" b="0" i="0" kern="1200" dirty="0"/>
            <a:t>Phải uống một ly rượu vào buổi sáng (Khởi động-Starter)?</a:t>
          </a:r>
          <a:endParaRPr lang="en-US" sz="1600" b="1" kern="1200" dirty="0">
            <a:latin typeface="Times New Roman" panose="02020603050405020304" pitchFamily="18" charset="0"/>
            <a:cs typeface="Times New Roman" panose="02020603050405020304" pitchFamily="18" charset="0"/>
          </a:endParaRPr>
        </a:p>
      </dsp:txBody>
      <dsp:txXfrm>
        <a:off x="0" y="1573410"/>
        <a:ext cx="8496944" cy="41329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9B481-35DC-4171-8B24-66AA51B2A2B8}">
      <dsp:nvSpPr>
        <dsp:cNvPr id="0" name=""/>
        <dsp:cNvSpPr/>
      </dsp:nvSpPr>
      <dsp:spPr>
        <a:xfrm>
          <a:off x="0" y="870256"/>
          <a:ext cx="8496944" cy="11347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Tiền</a:t>
          </a:r>
          <a:r>
            <a:rPr lang="en-US" sz="2400" kern="1200" dirty="0"/>
            <a:t> </a:t>
          </a:r>
          <a:r>
            <a:rPr lang="en-US" sz="2400" kern="1200" dirty="0" err="1"/>
            <a:t>sử</a:t>
          </a:r>
          <a:r>
            <a:rPr lang="en-US" sz="2400" kern="1200" dirty="0"/>
            <a:t> </a:t>
          </a:r>
          <a:r>
            <a:rPr lang="en-US" sz="2400" kern="1200" dirty="0" err="1"/>
            <a:t>bệnh</a:t>
          </a:r>
          <a:r>
            <a:rPr lang="en-US" sz="2400" kern="1200" dirty="0"/>
            <a:t> </a:t>
          </a:r>
          <a:r>
            <a:rPr lang="en-US" sz="2400" kern="1200" dirty="0" err="1"/>
            <a:t>trước</a:t>
          </a:r>
          <a:r>
            <a:rPr lang="en-US" sz="2400" kern="1200" dirty="0"/>
            <a:t> </a:t>
          </a:r>
          <a:r>
            <a:rPr lang="en-US" sz="2400" kern="1200" dirty="0" err="1"/>
            <a:t>đó</a:t>
          </a:r>
          <a:endParaRPr lang="en-US" sz="2400" kern="1200" dirty="0"/>
        </a:p>
        <a:p>
          <a:pPr marL="0" lvl="0" indent="0" algn="ctr" defTabSz="1066800">
            <a:lnSpc>
              <a:spcPct val="90000"/>
            </a:lnSpc>
            <a:spcBef>
              <a:spcPct val="0"/>
            </a:spcBef>
            <a:spcAft>
              <a:spcPct val="35000"/>
            </a:spcAft>
            <a:buNone/>
          </a:pPr>
          <a:r>
            <a:rPr lang="en-US" sz="2400" kern="1200" dirty="0"/>
            <a:t> (past medical history)</a:t>
          </a:r>
        </a:p>
      </dsp:txBody>
      <dsp:txXfrm>
        <a:off x="55395" y="925651"/>
        <a:ext cx="8386154" cy="1023976"/>
      </dsp:txXfrm>
    </dsp:sp>
    <dsp:sp modelId="{6E1688F4-B6B9-4437-A40F-E23C3AAFF857}">
      <dsp:nvSpPr>
        <dsp:cNvPr id="0" name=""/>
        <dsp:cNvSpPr/>
      </dsp:nvSpPr>
      <dsp:spPr>
        <a:xfrm>
          <a:off x="0" y="2252388"/>
          <a:ext cx="8496944" cy="277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778" tIns="22860" rIns="128016" bIns="22860" numCol="1" spcCol="1270" anchor="t" anchorCtr="0">
          <a:noAutofit/>
        </a:bodyPr>
        <a:lstStyle/>
        <a:p>
          <a:pPr marL="171450" lvl="1" indent="0" algn="l" defTabSz="800100">
            <a:lnSpc>
              <a:spcPct val="90000"/>
            </a:lnSpc>
            <a:spcBef>
              <a:spcPct val="0"/>
            </a:spcBef>
            <a:spcAft>
              <a:spcPct val="20000"/>
            </a:spcAft>
            <a:buChar char="•"/>
          </a:pPr>
          <a:r>
            <a:rPr lang="en-US" sz="1800" b="1" kern="1200" dirty="0" err="1">
              <a:latin typeface="+mn-lt"/>
              <a:cs typeface="Times New Roman" panose="02020603050405020304" pitchFamily="18" charset="0"/>
            </a:rPr>
            <a:t>Bệnh</a:t>
          </a:r>
          <a:r>
            <a:rPr lang="en-US" sz="1800" b="1" kern="1200" dirty="0">
              <a:latin typeface="+mn-lt"/>
              <a:cs typeface="Times New Roman" panose="02020603050405020304" pitchFamily="18" charset="0"/>
            </a:rPr>
            <a:t> </a:t>
          </a:r>
          <a:r>
            <a:rPr lang="en-US" sz="1800" b="1" kern="1200" dirty="0" err="1">
              <a:latin typeface="+mn-lt"/>
              <a:cs typeface="Times New Roman" panose="02020603050405020304" pitchFamily="18" charset="0"/>
            </a:rPr>
            <a:t>nội</a:t>
          </a:r>
          <a:r>
            <a:rPr lang="en-US" sz="1800" b="1" kern="1200" dirty="0">
              <a:latin typeface="+mn-lt"/>
              <a:cs typeface="Times New Roman" panose="02020603050405020304" pitchFamily="18" charset="0"/>
            </a:rPr>
            <a:t> khoa: </a:t>
          </a:r>
          <a:r>
            <a:rPr lang="vi-VN" sz="1800" b="1" kern="1200" dirty="0">
              <a:latin typeface="+mn-lt"/>
              <a:cs typeface="Times New Roman" panose="02020603050405020304" pitchFamily="18" charset="0"/>
            </a:rPr>
            <a:t>lưu ý </a:t>
          </a:r>
          <a:r>
            <a:rPr lang="vi-VN" sz="1800" b="0" i="0" kern="1200" dirty="0">
              <a:latin typeface="+mn-lt"/>
            </a:rPr>
            <a:t>vấn đề thần kinh bao gồm co giật, chấn thương đầu và rối loạn đau</a:t>
          </a:r>
          <a:endParaRPr lang="en-US" sz="1800" b="1" kern="1200" dirty="0">
            <a:latin typeface="+mn-lt"/>
            <a:cs typeface="Times New Roman" panose="02020603050405020304" pitchFamily="18" charset="0"/>
          </a:endParaRPr>
        </a:p>
        <a:p>
          <a:pPr marL="171450" lvl="1" indent="0" algn="l" defTabSz="800100">
            <a:lnSpc>
              <a:spcPct val="90000"/>
            </a:lnSpc>
            <a:spcBef>
              <a:spcPct val="0"/>
            </a:spcBef>
            <a:spcAft>
              <a:spcPct val="20000"/>
            </a:spcAft>
            <a:buChar char="•"/>
          </a:pPr>
          <a:r>
            <a:rPr lang="en-US" sz="1800" b="1" kern="1200" dirty="0" err="1">
              <a:latin typeface="+mn-lt"/>
              <a:cs typeface="Times New Roman" panose="02020603050405020304" pitchFamily="18" charset="0"/>
            </a:rPr>
            <a:t>Bệnh</a:t>
          </a:r>
          <a:r>
            <a:rPr lang="en-US" sz="1800" b="1" kern="1200" dirty="0">
              <a:latin typeface="+mn-lt"/>
              <a:cs typeface="Times New Roman" panose="02020603050405020304" pitchFamily="18" charset="0"/>
            </a:rPr>
            <a:t> </a:t>
          </a:r>
          <a:r>
            <a:rPr lang="en-US" sz="1800" b="1" kern="1200" dirty="0" err="1">
              <a:latin typeface="+mn-lt"/>
              <a:cs typeface="Times New Roman" panose="02020603050405020304" pitchFamily="18" charset="0"/>
            </a:rPr>
            <a:t>ngoại</a:t>
          </a:r>
          <a:r>
            <a:rPr lang="en-US" sz="1800" b="1" kern="1200" dirty="0">
              <a:latin typeface="+mn-lt"/>
              <a:cs typeface="Times New Roman" panose="02020603050405020304" pitchFamily="18" charset="0"/>
            </a:rPr>
            <a:t> khoa</a:t>
          </a:r>
        </a:p>
        <a:p>
          <a:pPr marL="171450" lvl="1" indent="0" algn="l" defTabSz="800100">
            <a:lnSpc>
              <a:spcPct val="90000"/>
            </a:lnSpc>
            <a:spcBef>
              <a:spcPct val="0"/>
            </a:spcBef>
            <a:spcAft>
              <a:spcPct val="20000"/>
            </a:spcAft>
            <a:buChar char="•"/>
          </a:pPr>
          <a:r>
            <a:rPr lang="en-US" sz="1800" b="1" kern="1200" dirty="0" err="1">
              <a:latin typeface="+mn-lt"/>
              <a:cs typeface="Times New Roman" panose="02020603050405020304" pitchFamily="18" charset="0"/>
            </a:rPr>
            <a:t>Sản</a:t>
          </a:r>
          <a:r>
            <a:rPr lang="en-US" sz="1800" b="1" kern="1200" dirty="0">
              <a:latin typeface="+mn-lt"/>
              <a:cs typeface="Times New Roman" panose="02020603050405020304" pitchFamily="18" charset="0"/>
            </a:rPr>
            <a:t> khoa: </a:t>
          </a:r>
          <a:r>
            <a:rPr lang="vi-VN" sz="1800" b="0" i="0" kern="1200" dirty="0">
              <a:latin typeface="+mn-lt"/>
            </a:rPr>
            <a:t>tiền sử sinh sản và kinh nguyệt </a:t>
          </a:r>
          <a:endParaRPr lang="en-US" sz="1800" b="1" kern="1200" dirty="0">
            <a:latin typeface="+mn-lt"/>
            <a:cs typeface="Times New Roman" panose="02020603050405020304" pitchFamily="18" charset="0"/>
          </a:endParaRPr>
        </a:p>
        <a:p>
          <a:pPr marL="171450" lvl="1" indent="0" algn="l" defTabSz="800100">
            <a:lnSpc>
              <a:spcPct val="90000"/>
            </a:lnSpc>
            <a:spcBef>
              <a:spcPct val="0"/>
            </a:spcBef>
            <a:spcAft>
              <a:spcPct val="20000"/>
            </a:spcAft>
            <a:buChar char="•"/>
          </a:pPr>
          <a:r>
            <a:rPr lang="en-US" sz="1800" b="1" kern="1200" dirty="0" err="1">
              <a:latin typeface="+mn-lt"/>
              <a:cs typeface="Times New Roman" panose="02020603050405020304" pitchFamily="18" charset="0"/>
            </a:rPr>
            <a:t>Các</a:t>
          </a:r>
          <a:r>
            <a:rPr lang="en-US" sz="1800" b="1" kern="1200" dirty="0">
              <a:latin typeface="+mn-lt"/>
              <a:cs typeface="Times New Roman" panose="02020603050405020304" pitchFamily="18" charset="0"/>
            </a:rPr>
            <a:t> </a:t>
          </a:r>
          <a:r>
            <a:rPr lang="en-US" sz="1800" b="1" kern="1200" dirty="0" err="1">
              <a:latin typeface="+mn-lt"/>
              <a:cs typeface="Times New Roman" panose="02020603050405020304" pitchFamily="18" charset="0"/>
            </a:rPr>
            <a:t>thuốc</a:t>
          </a:r>
          <a:r>
            <a:rPr lang="en-US" sz="1800" b="1" kern="1200" dirty="0">
              <a:latin typeface="+mn-lt"/>
              <a:cs typeface="Times New Roman" panose="02020603050405020304" pitchFamily="18" charset="0"/>
            </a:rPr>
            <a:t> </a:t>
          </a:r>
          <a:r>
            <a:rPr lang="en-US" sz="1800" b="1" kern="1200" dirty="0" err="1">
              <a:latin typeface="+mn-lt"/>
              <a:cs typeface="Times New Roman" panose="02020603050405020304" pitchFamily="18" charset="0"/>
            </a:rPr>
            <a:t>đang</a:t>
          </a:r>
          <a:r>
            <a:rPr lang="en-US" sz="1800" b="1" kern="1200" dirty="0">
              <a:latin typeface="+mn-lt"/>
              <a:cs typeface="Times New Roman" panose="02020603050405020304" pitchFamily="18" charset="0"/>
            </a:rPr>
            <a:t> </a:t>
          </a:r>
          <a:r>
            <a:rPr lang="en-US" sz="1800" b="1" kern="1200" dirty="0" err="1">
              <a:latin typeface="+mn-lt"/>
              <a:cs typeface="Times New Roman" panose="02020603050405020304" pitchFamily="18" charset="0"/>
            </a:rPr>
            <a:t>dùng</a:t>
          </a:r>
          <a:r>
            <a:rPr lang="en-US" sz="1800" b="1" kern="1200" dirty="0">
              <a:latin typeface="+mn-lt"/>
              <a:cs typeface="Times New Roman" panose="02020603050405020304" pitchFamily="18" charset="0"/>
            </a:rPr>
            <a:t>: </a:t>
          </a:r>
          <a:r>
            <a:rPr lang="vi-VN" sz="1800" b="0" i="0" kern="1200" dirty="0">
              <a:latin typeface="+mn-lt"/>
            </a:rPr>
            <a:t>Tốt nhất là bệnh nhân nên được yêu cầu mang theo tất cả các loại thuốc hiện đang dùng, kê đơn hay không, các chế phẩm không kê đơn, vitamin và thảo mộc đến buổi phỏng vấn. </a:t>
          </a:r>
          <a:endParaRPr lang="en-US" sz="1800" b="1" kern="1200" dirty="0">
            <a:latin typeface="+mn-lt"/>
            <a:cs typeface="Times New Roman" panose="02020603050405020304" pitchFamily="18" charset="0"/>
          </a:endParaRPr>
        </a:p>
        <a:p>
          <a:pPr marL="171450" lvl="1" indent="0" algn="l" defTabSz="800100">
            <a:lnSpc>
              <a:spcPct val="90000"/>
            </a:lnSpc>
            <a:spcBef>
              <a:spcPct val="0"/>
            </a:spcBef>
            <a:spcAft>
              <a:spcPct val="20000"/>
            </a:spcAft>
            <a:buChar char="•"/>
          </a:pPr>
          <a:r>
            <a:rPr lang="vi-VN" sz="1800" b="1" i="0" kern="1200" dirty="0">
              <a:latin typeface="+mn-lt"/>
            </a:rPr>
            <a:t>Dị ứng với thuốc</a:t>
          </a:r>
          <a:r>
            <a:rPr lang="vi-VN" sz="1800" b="0" i="0" kern="1200" dirty="0">
              <a:latin typeface="+mn-lt"/>
            </a:rPr>
            <a:t>: thuốc và bản chất, mức độ và cách điều trị phản ứng dị ứng.</a:t>
          </a:r>
          <a:endParaRPr lang="en-US" sz="1800" b="1" kern="1200" dirty="0">
            <a:latin typeface="+mn-lt"/>
            <a:cs typeface="Times New Roman" panose="02020603050405020304" pitchFamily="18" charset="0"/>
          </a:endParaRPr>
        </a:p>
        <a:p>
          <a:pPr marL="171450" lvl="1" indent="0" algn="l" defTabSz="800100">
            <a:lnSpc>
              <a:spcPct val="90000"/>
            </a:lnSpc>
            <a:spcBef>
              <a:spcPct val="0"/>
            </a:spcBef>
            <a:spcAft>
              <a:spcPct val="20000"/>
            </a:spcAft>
            <a:buChar char="•"/>
          </a:pPr>
          <a:endParaRPr lang="en-US" sz="1800" b="1" kern="1200" dirty="0">
            <a:latin typeface="+mn-lt"/>
            <a:cs typeface="Times New Roman" panose="02020603050405020304" pitchFamily="18" charset="0"/>
          </a:endParaRPr>
        </a:p>
      </dsp:txBody>
      <dsp:txXfrm>
        <a:off x="0" y="2252388"/>
        <a:ext cx="8496944" cy="27749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9B481-35DC-4171-8B24-66AA51B2A2B8}">
      <dsp:nvSpPr>
        <dsp:cNvPr id="0" name=""/>
        <dsp:cNvSpPr/>
      </dsp:nvSpPr>
      <dsp:spPr>
        <a:xfrm>
          <a:off x="0" y="923102"/>
          <a:ext cx="8496944" cy="8868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Tiền</a:t>
          </a:r>
          <a:r>
            <a:rPr lang="en-US" sz="2400" kern="1200" dirty="0"/>
            <a:t> </a:t>
          </a:r>
          <a:r>
            <a:rPr lang="en-US" sz="2400" kern="1200" dirty="0" err="1"/>
            <a:t>sử</a:t>
          </a:r>
          <a:r>
            <a:rPr lang="en-US" sz="2400" kern="1200" dirty="0"/>
            <a:t> </a:t>
          </a:r>
          <a:r>
            <a:rPr lang="en-US" sz="2400" kern="1200" dirty="0" err="1"/>
            <a:t>gia</a:t>
          </a:r>
          <a:r>
            <a:rPr lang="en-US" sz="2400" kern="1200" dirty="0"/>
            <a:t> </a:t>
          </a:r>
          <a:r>
            <a:rPr lang="en-US" sz="2400" kern="1200" dirty="0" err="1"/>
            <a:t>đình</a:t>
          </a:r>
          <a:r>
            <a:rPr lang="en-US" sz="2400" kern="1200" dirty="0"/>
            <a:t> (family history)</a:t>
          </a:r>
        </a:p>
      </dsp:txBody>
      <dsp:txXfrm>
        <a:off x="43292" y="966394"/>
        <a:ext cx="8410360" cy="800266"/>
      </dsp:txXfrm>
    </dsp:sp>
    <dsp:sp modelId="{6E1688F4-B6B9-4437-A40F-E23C3AAFF857}">
      <dsp:nvSpPr>
        <dsp:cNvPr id="0" name=""/>
        <dsp:cNvSpPr/>
      </dsp:nvSpPr>
      <dsp:spPr>
        <a:xfrm>
          <a:off x="0" y="2216993"/>
          <a:ext cx="8496944" cy="2597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778" tIns="35560" rIns="199136" bIns="35560" numCol="1" spcCol="1270" anchor="t" anchorCtr="0">
          <a:noAutofit/>
        </a:bodyPr>
        <a:lstStyle/>
        <a:p>
          <a:pPr marL="171450" lvl="1" indent="0" algn="l" defTabSz="800100">
            <a:lnSpc>
              <a:spcPct val="90000"/>
            </a:lnSpc>
            <a:spcBef>
              <a:spcPct val="0"/>
            </a:spcBef>
            <a:spcAft>
              <a:spcPct val="20000"/>
            </a:spcAft>
            <a:buChar char="•"/>
          </a:pPr>
          <a:r>
            <a:rPr lang="vi-VN" sz="2800" b="0" i="0" kern="1200" dirty="0">
              <a:latin typeface="Times New Roman" panose="02020603050405020304" pitchFamily="18" charset="0"/>
              <a:cs typeface="Times New Roman" panose="02020603050405020304" pitchFamily="18" charset="0"/>
            </a:rPr>
            <a:t>Tiền sử gia đình từng tự tử là một yếu tố nguy cơ đáng kể cho các hành vi tự sát ở bệnh nhân</a:t>
          </a:r>
          <a:endParaRPr lang="en-US" sz="2800" b="0"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Char char="•"/>
          </a:pPr>
          <a:r>
            <a:rPr lang="vi-VN" sz="2800" b="0" i="0" kern="1200" dirty="0">
              <a:latin typeface="Times New Roman" panose="02020603050405020304" pitchFamily="18" charset="0"/>
              <a:cs typeface="Times New Roman" panose="02020603050405020304" pitchFamily="18" charset="0"/>
            </a:rPr>
            <a:t>Các chẩn đoán tâm thần, thuốc men, nhập viện, rối loạn sử dụng chất kích thích và tiền sử gây thương tích người khác</a:t>
          </a:r>
          <a:endParaRPr lang="en-US" sz="2800" b="0"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Char char="•"/>
          </a:pPr>
          <a:r>
            <a:rPr lang="vi-VN" sz="2800" b="0" kern="1200" dirty="0">
              <a:latin typeface="Times New Roman" panose="02020603050405020304" pitchFamily="18" charset="0"/>
              <a:cs typeface="Times New Roman" panose="02020603050405020304" pitchFamily="18" charset="0"/>
            </a:rPr>
            <a:t>Tiền sử bệnh lý y khoa : vd Đái tháo đường</a:t>
          </a:r>
          <a:endParaRPr lang="en-US" sz="2800" b="0" kern="1200" dirty="0">
            <a:latin typeface="Times New Roman" panose="02020603050405020304" pitchFamily="18" charset="0"/>
            <a:cs typeface="Times New Roman" panose="02020603050405020304" pitchFamily="18" charset="0"/>
          </a:endParaRPr>
        </a:p>
        <a:p>
          <a:pPr marL="171450" lvl="1" indent="0" algn="l" defTabSz="800100">
            <a:lnSpc>
              <a:spcPct val="90000"/>
            </a:lnSpc>
            <a:spcBef>
              <a:spcPct val="0"/>
            </a:spcBef>
            <a:spcAft>
              <a:spcPct val="20000"/>
            </a:spcAft>
            <a:buChar char="•"/>
          </a:pPr>
          <a:r>
            <a:rPr lang="vi-VN" sz="2800" b="0" kern="1200" dirty="0">
              <a:latin typeface="Times New Roman" panose="02020603050405020304" pitchFamily="18" charset="0"/>
              <a:cs typeface="Times New Roman" panose="02020603050405020304" pitchFamily="18" charset="0"/>
            </a:rPr>
            <a:t>Truyền thống, niềm tin, tín ngưỡng, kỳ vọng gia đình</a:t>
          </a:r>
          <a:endParaRPr lang="en-US" sz="2800" b="0" kern="1200" dirty="0">
            <a:latin typeface="Times New Roman" panose="02020603050405020304" pitchFamily="18" charset="0"/>
            <a:cs typeface="Times New Roman" panose="02020603050405020304" pitchFamily="18" charset="0"/>
          </a:endParaRPr>
        </a:p>
      </dsp:txBody>
      <dsp:txXfrm>
        <a:off x="0" y="2216993"/>
        <a:ext cx="8496944" cy="25978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9B481-35DC-4171-8B24-66AA51B2A2B8}">
      <dsp:nvSpPr>
        <dsp:cNvPr id="0" name=""/>
        <dsp:cNvSpPr/>
      </dsp:nvSpPr>
      <dsp:spPr>
        <a:xfrm>
          <a:off x="0" y="0"/>
          <a:ext cx="8064896" cy="12205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Tiền</a:t>
          </a:r>
          <a:r>
            <a:rPr lang="en-US" sz="2400" kern="1200" dirty="0"/>
            <a:t> </a:t>
          </a:r>
          <a:r>
            <a:rPr lang="en-US" sz="2400" kern="1200" dirty="0" err="1"/>
            <a:t>sử</a:t>
          </a:r>
          <a:r>
            <a:rPr lang="en-US" sz="2400" kern="1200" dirty="0"/>
            <a:t> </a:t>
          </a:r>
          <a:r>
            <a:rPr lang="en-US" sz="2400" kern="1200" dirty="0" err="1"/>
            <a:t>phát</a:t>
          </a:r>
          <a:r>
            <a:rPr lang="en-US" sz="2400" kern="1200" dirty="0"/>
            <a:t> </a:t>
          </a:r>
          <a:r>
            <a:rPr lang="en-US" sz="2400" kern="1200" dirty="0" err="1"/>
            <a:t>triển</a:t>
          </a:r>
          <a:r>
            <a:rPr lang="en-US" sz="2400" kern="1200" dirty="0"/>
            <a:t> </a:t>
          </a:r>
          <a:r>
            <a:rPr lang="en-US" sz="2400" kern="1200" dirty="0" err="1"/>
            <a:t>và</a:t>
          </a:r>
          <a:r>
            <a:rPr lang="en-US" sz="2400" kern="1200" dirty="0"/>
            <a:t> </a:t>
          </a:r>
          <a:r>
            <a:rPr lang="en-US" sz="2400" kern="1200" dirty="0" err="1"/>
            <a:t>xã</a:t>
          </a:r>
          <a:r>
            <a:rPr lang="en-US" sz="2400" kern="1200" dirty="0"/>
            <a:t> </a:t>
          </a:r>
          <a:r>
            <a:rPr lang="en-US" sz="2400" kern="1200" dirty="0" err="1"/>
            <a:t>hội</a:t>
          </a:r>
          <a:r>
            <a:rPr lang="en-US" sz="2400" kern="1200" dirty="0"/>
            <a:t> </a:t>
          </a:r>
        </a:p>
        <a:p>
          <a:pPr marL="0" lvl="0" indent="0" algn="ctr" defTabSz="1066800">
            <a:lnSpc>
              <a:spcPct val="90000"/>
            </a:lnSpc>
            <a:spcBef>
              <a:spcPct val="0"/>
            </a:spcBef>
            <a:spcAft>
              <a:spcPct val="35000"/>
            </a:spcAft>
            <a:buNone/>
          </a:pPr>
          <a:r>
            <a:rPr lang="en-US" sz="2400" kern="1200" dirty="0"/>
            <a:t>(developmental and social history)</a:t>
          </a:r>
        </a:p>
      </dsp:txBody>
      <dsp:txXfrm>
        <a:off x="59584" y="59584"/>
        <a:ext cx="7945728" cy="1101406"/>
      </dsp:txXfrm>
    </dsp:sp>
    <dsp:sp modelId="{6E1688F4-B6B9-4437-A40F-E23C3AAFF857}">
      <dsp:nvSpPr>
        <dsp:cNvPr id="0" name=""/>
        <dsp:cNvSpPr/>
      </dsp:nvSpPr>
      <dsp:spPr>
        <a:xfrm>
          <a:off x="0" y="1076561"/>
          <a:ext cx="8064896" cy="237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60" tIns="22860" rIns="128016" bIns="22860" numCol="1" spcCol="1270" anchor="t" anchorCtr="0">
          <a:noAutofit/>
        </a:bodyPr>
        <a:lstStyle/>
        <a:p>
          <a:pPr marL="171450" lvl="1" indent="0" algn="l" defTabSz="800100">
            <a:lnSpc>
              <a:spcPct val="90000"/>
            </a:lnSpc>
            <a:spcBef>
              <a:spcPct val="0"/>
            </a:spcBef>
            <a:spcAft>
              <a:spcPct val="20000"/>
            </a:spcAft>
            <a:buChar char="•"/>
          </a:pPr>
          <a:endParaRPr lang="en-US" sz="1800" b="1" kern="1200" dirty="0">
            <a:latin typeface="+mn-lt"/>
            <a:cs typeface="Times New Roman" panose="02020603050405020304" pitchFamily="18" charset="0"/>
          </a:endParaRPr>
        </a:p>
        <a:p>
          <a:pPr marL="171450" lvl="1" indent="0" algn="l" defTabSz="800100">
            <a:lnSpc>
              <a:spcPct val="90000"/>
            </a:lnSpc>
            <a:spcBef>
              <a:spcPct val="0"/>
            </a:spcBef>
            <a:spcAft>
              <a:spcPct val="20000"/>
            </a:spcAft>
            <a:buChar char="•"/>
          </a:pPr>
          <a:r>
            <a:rPr lang="vi-VN" sz="1800" b="1" kern="1200" dirty="0">
              <a:latin typeface="+mn-lt"/>
              <a:cs typeface="Times New Roman" panose="02020603050405020304" pitchFamily="18" charset="0"/>
            </a:rPr>
            <a:t>Đánh giá các giai đoạn trong cuộc đời BN</a:t>
          </a:r>
          <a:endParaRPr lang="en-US" sz="1800" b="1" kern="1200" dirty="0">
            <a:latin typeface="+mn-lt"/>
            <a:cs typeface="Times New Roman" panose="02020603050405020304" pitchFamily="18" charset="0"/>
          </a:endParaRPr>
        </a:p>
        <a:p>
          <a:pPr marL="171450" lvl="1" indent="0" algn="l" defTabSz="800100">
            <a:lnSpc>
              <a:spcPct val="90000"/>
            </a:lnSpc>
            <a:spcBef>
              <a:spcPct val="0"/>
            </a:spcBef>
            <a:spcAft>
              <a:spcPct val="20000"/>
            </a:spcAft>
            <a:buChar char="•"/>
          </a:pPr>
          <a:r>
            <a:rPr lang="vi-VN" sz="1800" b="0" i="0" kern="1200" dirty="0"/>
            <a:t>Các yếu tố gây căng thẳng tâm lý xã hội</a:t>
          </a:r>
          <a:endParaRPr lang="en-US" sz="1800" b="1" kern="1200" dirty="0">
            <a:latin typeface="+mn-lt"/>
            <a:cs typeface="Times New Roman" panose="02020603050405020304" pitchFamily="18" charset="0"/>
          </a:endParaRPr>
        </a:p>
        <a:p>
          <a:pPr marL="171450" lvl="1" indent="0" algn="l" defTabSz="800100">
            <a:lnSpc>
              <a:spcPct val="90000"/>
            </a:lnSpc>
            <a:spcBef>
              <a:spcPct val="0"/>
            </a:spcBef>
            <a:spcAft>
              <a:spcPct val="20000"/>
            </a:spcAft>
            <a:buChar char="•"/>
          </a:pPr>
          <a:r>
            <a:rPr lang="vi-VN" sz="1800" b="0" i="0" kern="1200" dirty="0"/>
            <a:t>tiền sử trước khi sinh hoặc khi sinh và các mốc phát triển </a:t>
          </a:r>
          <a:endParaRPr lang="en-US" sz="1800" b="1" kern="1200" dirty="0">
            <a:latin typeface="+mn-lt"/>
            <a:cs typeface="Times New Roman" panose="02020603050405020304" pitchFamily="18" charset="0"/>
          </a:endParaRPr>
        </a:p>
        <a:p>
          <a:pPr marL="171450" lvl="1" indent="0" algn="l" defTabSz="800100">
            <a:lnSpc>
              <a:spcPct val="90000"/>
            </a:lnSpc>
            <a:spcBef>
              <a:spcPct val="0"/>
            </a:spcBef>
            <a:spcAft>
              <a:spcPct val="20000"/>
            </a:spcAft>
            <a:buChar char="•"/>
          </a:pPr>
          <a:endParaRPr lang="en-US" sz="1800" b="1" kern="1200" dirty="0">
            <a:latin typeface="+mn-lt"/>
            <a:cs typeface="Times New Roman" panose="02020603050405020304" pitchFamily="18" charset="0"/>
          </a:endParaRPr>
        </a:p>
        <a:p>
          <a:pPr marL="171450" lvl="1" indent="0" algn="l" defTabSz="800100">
            <a:lnSpc>
              <a:spcPct val="90000"/>
            </a:lnSpc>
            <a:spcBef>
              <a:spcPct val="0"/>
            </a:spcBef>
            <a:spcAft>
              <a:spcPct val="20000"/>
            </a:spcAft>
            <a:buChar char="•"/>
          </a:pPr>
          <a:endParaRPr lang="en-US" sz="1800" b="1" kern="1200" dirty="0">
            <a:latin typeface="+mn-lt"/>
            <a:cs typeface="Times New Roman" panose="02020603050405020304" pitchFamily="18" charset="0"/>
          </a:endParaRPr>
        </a:p>
      </dsp:txBody>
      <dsp:txXfrm>
        <a:off x="0" y="1076561"/>
        <a:ext cx="8064896" cy="237682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58FA76-0F6C-4238-806E-CF07A86E69BB}" type="datetimeFigureOut">
              <a:rPr lang="vi-VN" smtClean="0"/>
              <a:t>29/03/2022</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FD5966-6111-4EBB-9FDA-65477FCA5A36}" type="slidenum">
              <a:rPr lang="vi-VN" smtClean="0"/>
              <a:t>‹#›</a:t>
            </a:fld>
            <a:endParaRPr lang="vi-VN"/>
          </a:p>
        </p:txBody>
      </p:sp>
    </p:spTree>
    <p:extLst>
      <p:ext uri="{BB962C8B-B14F-4D97-AF65-F5344CB8AC3E}">
        <p14:creationId xmlns:p14="http://schemas.microsoft.com/office/powerpoint/2010/main" val="279604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verywellmind.com/thinking-process-abnormalities-in-schizophrenia-2953131"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Roboto" panose="02000000000000000000" pitchFamily="2" charset="0"/>
              </a:rPr>
              <a:t>Các bệnh nội khoa có thể dẫn đến rối loạn tâm thần (ví dụ: rối loạn lo âu ở một người gần đây được chẩn đoán mắc bệnh ung thư), bắt chước rối loạn tâm thần (cường giáp giống như một rối loạn lo âu), bị kết thúc bởi rối loạn tâm thần hoặc điều trị của nó (hội chứng chuyển hóa ở bệnh nhân đang dùng thuốc chống loạn thần thế hệ thứ hai), hoặc ảnh hưởng đến sự lựa chọn điều trị rối loạn tâm thần (rối loạn thận và sử dụng liti cacbonat). </a:t>
            </a:r>
            <a:endParaRPr lang="vi-VN" dirty="0"/>
          </a:p>
        </p:txBody>
      </p:sp>
      <p:sp>
        <p:nvSpPr>
          <p:cNvPr id="4" name="Slide Number Placeholder 3"/>
          <p:cNvSpPr>
            <a:spLocks noGrp="1"/>
          </p:cNvSpPr>
          <p:nvPr>
            <p:ph type="sldNum" sz="quarter" idx="5"/>
          </p:nvPr>
        </p:nvSpPr>
        <p:spPr/>
        <p:txBody>
          <a:bodyPr/>
          <a:lstStyle/>
          <a:p>
            <a:fld id="{E5FD5966-6111-4EBB-9FDA-65477FCA5A36}" type="slidenum">
              <a:rPr lang="vi-VN" smtClean="0"/>
              <a:t>13</a:t>
            </a:fld>
            <a:endParaRPr lang="vi-VN"/>
          </a:p>
        </p:txBody>
      </p:sp>
    </p:spTree>
    <p:extLst>
      <p:ext uri="{BB962C8B-B14F-4D97-AF65-F5344CB8AC3E}">
        <p14:creationId xmlns:p14="http://schemas.microsoft.com/office/powerpoint/2010/main" val="4217725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Harass: </a:t>
            </a:r>
            <a:r>
              <a:rPr lang="en-US" dirty="0" err="1"/>
              <a:t>quấy</a:t>
            </a:r>
            <a:r>
              <a:rPr lang="en-US" dirty="0"/>
              <a:t> </a:t>
            </a:r>
            <a:r>
              <a:rPr lang="en-US" dirty="0" err="1"/>
              <a:t>rầy</a:t>
            </a:r>
            <a:endParaRPr lang="en-US" dirty="0"/>
          </a:p>
          <a:p>
            <a:r>
              <a:rPr lang="en-US" dirty="0"/>
              <a:t>Carry on: </a:t>
            </a:r>
            <a:r>
              <a:rPr lang="en-US" dirty="0" err="1"/>
              <a:t>tiếp</a:t>
            </a:r>
            <a:r>
              <a:rPr lang="en-US" dirty="0"/>
              <a:t> </a:t>
            </a:r>
            <a:r>
              <a:rPr lang="en-US" dirty="0" err="1"/>
              <a:t>tục</a:t>
            </a:r>
            <a:endParaRPr lang="en-US" dirty="0"/>
          </a:p>
          <a:p>
            <a:r>
              <a:rPr lang="en-US" dirty="0"/>
              <a:t>Yelling: la </a:t>
            </a:r>
            <a:r>
              <a:rPr lang="en-US" dirty="0" err="1"/>
              <a:t>hét</a:t>
            </a:r>
            <a:endParaRPr lang="en-US" dirty="0"/>
          </a:p>
          <a:p>
            <a:r>
              <a:rPr lang="en-US" dirty="0"/>
              <a:t>Prostitute: </a:t>
            </a:r>
            <a:r>
              <a:rPr lang="en-US" dirty="0" err="1"/>
              <a:t>gái</a:t>
            </a:r>
            <a:r>
              <a:rPr lang="en-US" dirty="0"/>
              <a:t>/</a:t>
            </a:r>
            <a:r>
              <a:rPr lang="en-US" dirty="0" err="1"/>
              <a:t>đĩ</a:t>
            </a:r>
            <a:endParaRPr lang="en-US" dirty="0"/>
          </a:p>
          <a:p>
            <a:r>
              <a:rPr lang="en-US" dirty="0"/>
              <a:t>Whorehouse: </a:t>
            </a:r>
            <a:r>
              <a:rPr lang="en-US" dirty="0" err="1"/>
              <a:t>lầu</a:t>
            </a:r>
            <a:r>
              <a:rPr lang="en-US" dirty="0"/>
              <a:t> </a:t>
            </a:r>
            <a:r>
              <a:rPr lang="en-US" dirty="0" err="1"/>
              <a:t>xanh</a:t>
            </a:r>
            <a:endParaRPr lang="vi-VN" dirty="0"/>
          </a:p>
        </p:txBody>
      </p:sp>
      <p:sp>
        <p:nvSpPr>
          <p:cNvPr id="4" name="Slide Number Placeholder 3"/>
          <p:cNvSpPr>
            <a:spLocks noGrp="1"/>
          </p:cNvSpPr>
          <p:nvPr>
            <p:ph type="sldNum" sz="quarter" idx="5"/>
          </p:nvPr>
        </p:nvSpPr>
        <p:spPr/>
        <p:txBody>
          <a:bodyPr/>
          <a:lstStyle/>
          <a:p>
            <a:fld id="{E5FD5966-6111-4EBB-9FDA-65477FCA5A36}" type="slidenum">
              <a:rPr lang="vi-VN" smtClean="0"/>
              <a:t>31</a:t>
            </a:fld>
            <a:endParaRPr lang="vi-VN"/>
          </a:p>
        </p:txBody>
      </p:sp>
    </p:spTree>
    <p:extLst>
      <p:ext uri="{BB962C8B-B14F-4D97-AF65-F5344CB8AC3E}">
        <p14:creationId xmlns:p14="http://schemas.microsoft.com/office/powerpoint/2010/main" val="2642768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https://www.verywellmind.com/thinking-process-abnormalities-in-schizophrenia-2953131</a:t>
            </a:r>
            <a:endParaRPr lang="en-US" dirty="0"/>
          </a:p>
          <a:p>
            <a:pPr fontAlgn="base"/>
            <a:r>
              <a:rPr lang="en-US" sz="1200" b="0" i="0" kern="1200" dirty="0">
                <a:solidFill>
                  <a:schemeClr val="tx1"/>
                </a:solidFill>
                <a:effectLst/>
                <a:latin typeface="+mn-lt"/>
                <a:ea typeface="+mn-ea"/>
                <a:cs typeface="+mn-cs"/>
              </a:rPr>
              <a:t>Incoherence</a:t>
            </a:r>
          </a:p>
          <a:p>
            <a:pPr fontAlgn="base"/>
            <a:r>
              <a:rPr lang="en-US" sz="1200" b="0" i="0" kern="1200" dirty="0">
                <a:solidFill>
                  <a:schemeClr val="tx1"/>
                </a:solidFill>
                <a:effectLst/>
                <a:latin typeface="+mn-lt"/>
                <a:ea typeface="+mn-ea"/>
                <a:cs typeface="+mn-cs"/>
              </a:rPr>
              <a:t>In very severe cases, only the word structure is preserved but there are no discernible connections between words. This is incoherence (also known as "word salad") makes it </a:t>
            </a:r>
            <a:r>
              <a:rPr lang="en-US" sz="1200" b="1" i="0" kern="1200" dirty="0">
                <a:solidFill>
                  <a:schemeClr val="tx1"/>
                </a:solidFill>
                <a:effectLst/>
                <a:latin typeface="+mn-lt"/>
                <a:ea typeface="+mn-ea"/>
                <a:cs typeface="+mn-cs"/>
              </a:rPr>
              <a:t>impossible to understand</a:t>
            </a:r>
            <a:r>
              <a:rPr lang="en-US" sz="1200" b="0" i="0" kern="1200" dirty="0">
                <a:solidFill>
                  <a:schemeClr val="tx1"/>
                </a:solidFill>
                <a:effectLst/>
                <a:latin typeface="+mn-lt"/>
                <a:ea typeface="+mn-ea"/>
                <a:cs typeface="+mn-cs"/>
              </a:rPr>
              <a:t> the individual’s thought process</a:t>
            </a:r>
          </a:p>
          <a:p>
            <a:r>
              <a:rPr lang="en-US" dirty="0"/>
              <a:t>Twirl: </a:t>
            </a:r>
            <a:r>
              <a:rPr lang="en-US" dirty="0" err="1"/>
              <a:t>vòng</a:t>
            </a:r>
            <a:r>
              <a:rPr lang="en-US" baseline="0" dirty="0"/>
              <a:t> </a:t>
            </a:r>
            <a:r>
              <a:rPr lang="en-US" baseline="0" dirty="0" err="1"/>
              <a:t>xoáy</a:t>
            </a:r>
            <a:endParaRPr lang="en-US" baseline="0" dirty="0"/>
          </a:p>
          <a:p>
            <a:r>
              <a:rPr lang="en-US" baseline="0" dirty="0"/>
              <a:t>Lettuce: </a:t>
            </a:r>
            <a:r>
              <a:rPr lang="en-US" baseline="0" dirty="0" err="1"/>
              <a:t>rau</a:t>
            </a:r>
            <a:r>
              <a:rPr lang="en-US" baseline="0" dirty="0"/>
              <a:t> </a:t>
            </a:r>
            <a:r>
              <a:rPr lang="en-US" baseline="0" dirty="0" err="1"/>
              <a:t>diếp</a:t>
            </a:r>
            <a:endParaRPr lang="en-US" dirty="0"/>
          </a:p>
          <a:p>
            <a:endParaRPr lang="en-US" dirty="0"/>
          </a:p>
        </p:txBody>
      </p:sp>
      <p:sp>
        <p:nvSpPr>
          <p:cNvPr id="4" name="Slide Number Placeholder 3"/>
          <p:cNvSpPr>
            <a:spLocks noGrp="1"/>
          </p:cNvSpPr>
          <p:nvPr>
            <p:ph type="sldNum" sz="quarter" idx="10"/>
          </p:nvPr>
        </p:nvSpPr>
        <p:spPr/>
        <p:txBody>
          <a:bodyPr/>
          <a:lstStyle/>
          <a:p>
            <a:fld id="{9F2769CA-E845-4B87-B794-63E9397FF42F}" type="slidenum">
              <a:rPr lang="en-US" smtClean="0"/>
              <a:t>34</a:t>
            </a:fld>
            <a:endParaRPr lang="en-US"/>
          </a:p>
        </p:txBody>
      </p:sp>
    </p:spTree>
    <p:extLst>
      <p:ext uri="{BB962C8B-B14F-4D97-AF65-F5344CB8AC3E}">
        <p14:creationId xmlns:p14="http://schemas.microsoft.com/office/powerpoint/2010/main" val="1626813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Roboto" panose="02000000000000000000" pitchFamily="2" charset="0"/>
              </a:rPr>
              <a:t>Bởi vì nhiều bệnh tâm thần có tính chất gia đình và là một số trong số đó có khuynh hướng di truyền, nếu không phải nguyên nhân, Xem xét cẩn thận tiền sử gia đình là một phần thiết yếu của đánh giá tâm thần. Hơn nữa, tiền sử gia đình chính xác giúp không chỉ trong việc xác định các yếu tố nguy cơ tiềm ẩn của bệnh nhân đối với các bệnh cụ thể mà còn cả nền tảng tâm lý xã hội hình thành của bệnh nhân.</a:t>
            </a:r>
          </a:p>
          <a:p>
            <a:r>
              <a:rPr lang="vi-VN" b="0" i="0" dirty="0">
                <a:solidFill>
                  <a:srgbClr val="000000"/>
                </a:solidFill>
                <a:effectLst/>
                <a:latin typeface="Roboto" panose="02000000000000000000" pitchFamily="2" charset="0"/>
              </a:rPr>
              <a:t>Người phỏng vấn phải ghi nhớ rằng chẩn đoán đã nêu cho một thành viên trong gia đình có thể chính xác hoặc không và một số dữ liệu về việc trình bày và điều trị bệnh đó có thể hữu ích. Các bệnh y khoa có trong tiền sử gia đình cũng có thể quan trọng trong cả chẩn đoán và điều trị bệnh nhân. Một ví dụ là tiền sử gia đình mắc bệnh tiểu đường hoặc tăng lipid máu ảnh hưởng đến việc lựa chọn thuốc chống loạn thần có thể mang theo nguy cơ phát triển các bệnh này ở bệnh nhân</a:t>
            </a:r>
          </a:p>
          <a:p>
            <a:r>
              <a:rPr lang="vi-VN" b="0" i="0" dirty="0">
                <a:solidFill>
                  <a:srgbClr val="000000"/>
                </a:solidFill>
                <a:effectLst/>
                <a:latin typeface="Roboto" panose="02000000000000000000" pitchFamily="2" charset="0"/>
              </a:rPr>
              <a:t>ia đình truyền thống, niềm tin và kỳ vọng cũng có thể đóng một vai trò quan trọng vai trò trong sự phát triển, biểu hiện hoặc tiến trình của bệnh. Ngoài ra, tiền sử gia đình cũng quan trọng trong việc xác định hỗ trợ tiềm năng cũng như căng thẳng cho bệnh nhân và tùy thuộc vào mức độ khuyết tật của bệnh nhân, sự sẵn có và đầy đủ của những người chăm sóc tiềm năng </a:t>
            </a:r>
            <a:endParaRPr lang="vi-VN" dirty="0"/>
          </a:p>
        </p:txBody>
      </p:sp>
      <p:sp>
        <p:nvSpPr>
          <p:cNvPr id="4" name="Slide Number Placeholder 3"/>
          <p:cNvSpPr>
            <a:spLocks noGrp="1"/>
          </p:cNvSpPr>
          <p:nvPr>
            <p:ph type="sldNum" sz="quarter" idx="5"/>
          </p:nvPr>
        </p:nvSpPr>
        <p:spPr/>
        <p:txBody>
          <a:bodyPr/>
          <a:lstStyle/>
          <a:p>
            <a:fld id="{E5FD5966-6111-4EBB-9FDA-65477FCA5A36}" type="slidenum">
              <a:rPr lang="vi-VN" smtClean="0"/>
              <a:t>14</a:t>
            </a:fld>
            <a:endParaRPr lang="vi-VN"/>
          </a:p>
        </p:txBody>
      </p:sp>
    </p:spTree>
    <p:extLst>
      <p:ext uri="{BB962C8B-B14F-4D97-AF65-F5344CB8AC3E}">
        <p14:creationId xmlns:p14="http://schemas.microsoft.com/office/powerpoint/2010/main" val="4161849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5FD5966-6111-4EBB-9FDA-65477FCA5A36}" type="slidenum">
              <a:rPr lang="vi-VN" smtClean="0"/>
              <a:t>15</a:t>
            </a:fld>
            <a:endParaRPr lang="vi-VN"/>
          </a:p>
        </p:txBody>
      </p:sp>
    </p:spTree>
    <p:extLst>
      <p:ext uri="{BB962C8B-B14F-4D97-AF65-F5344CB8AC3E}">
        <p14:creationId xmlns:p14="http://schemas.microsoft.com/office/powerpoint/2010/main" val="300694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Acquisition: sự đạt được</a:t>
            </a:r>
          </a:p>
          <a:p>
            <a:r>
              <a:rPr lang="vi-VN" dirty="0"/>
              <a:t>Menarche: kinh nguyệt</a:t>
            </a:r>
          </a:p>
          <a:p>
            <a:endParaRPr lang="vi-VN" dirty="0"/>
          </a:p>
        </p:txBody>
      </p:sp>
      <p:sp>
        <p:nvSpPr>
          <p:cNvPr id="4" name="Slide Number Placeholder 3"/>
          <p:cNvSpPr>
            <a:spLocks noGrp="1"/>
          </p:cNvSpPr>
          <p:nvPr>
            <p:ph type="sldNum" sz="quarter" idx="5"/>
          </p:nvPr>
        </p:nvSpPr>
        <p:spPr/>
        <p:txBody>
          <a:bodyPr/>
          <a:lstStyle/>
          <a:p>
            <a:fld id="{E5FD5966-6111-4EBB-9FDA-65477FCA5A36}" type="slidenum">
              <a:rPr lang="vi-VN" smtClean="0"/>
              <a:t>16</a:t>
            </a:fld>
            <a:endParaRPr lang="vi-VN"/>
          </a:p>
        </p:txBody>
      </p:sp>
    </p:spTree>
    <p:extLst>
      <p:ext uri="{BB962C8B-B14F-4D97-AF65-F5344CB8AC3E}">
        <p14:creationId xmlns:p14="http://schemas.microsoft.com/office/powerpoint/2010/main" val="409143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1" algn="l" rtl="0">
              <a:buFont typeface="Symbol" panose="05050102010706020507" pitchFamily="18" charset="2"/>
              <a:buChar char="·"/>
            </a:pPr>
            <a:r>
              <a:rPr lang="vi-VN" sz="1200" b="0" i="0" u="none" strike="noStrike" baseline="0" dirty="0">
                <a:latin typeface="Times New Roman" panose="02020603050405020304" pitchFamily="18" charset="0"/>
              </a:rPr>
              <a:t>Bệnh nhân có dáng vẻ phù hợp với tuổi đã nêu, trẻ hơn hay già hơn so với tuổi thực?</a:t>
            </a:r>
          </a:p>
          <a:p>
            <a:pPr marR="0" algn="l" rtl="0">
              <a:buFont typeface="Symbol" panose="05050102010706020507" pitchFamily="18" charset="2"/>
              <a:buChar char="·"/>
            </a:pPr>
            <a:r>
              <a:rPr lang="vi-VN" sz="1200" b="0" i="0" u="none" strike="noStrike" baseline="0" dirty="0">
                <a:latin typeface="Times New Roman" panose="02020603050405020304" pitchFamily="18" charset="0"/>
              </a:rPr>
              <a:t>Phong cách trang phục, đặc điểm ngoại hình hay phong cách BN như thế nào? Các phụ kiện bệnh nhân đang đeo, bao gồm cả đồ trang sức trên cơ thể và liệu nó có phù hợp với bối cảnh hay không</a:t>
            </a:r>
          </a:p>
          <a:p>
            <a:pPr marR="0" algn="l" rtl="0">
              <a:buFont typeface="Symbol" panose="05050102010706020507" pitchFamily="18" charset="2"/>
              <a:buChar char="·"/>
            </a:pPr>
            <a:r>
              <a:rPr lang="vi-VN" sz="1200" b="0" i="0" u="none" strike="noStrike" baseline="0" dirty="0">
                <a:latin typeface="Times New Roman" panose="02020603050405020304" pitchFamily="18" charset="0"/>
              </a:rPr>
              <a:t>Lưu ý các đặc điểm khác như các biến dạng, vết sẹo và hình xăm,…. Đánh giá việc chải chuốt và vệ sinh có thể là manh mối cho đánh giá mức độ chức năng của bệnh nhân.</a:t>
            </a:r>
          </a:p>
          <a:p>
            <a:pPr marR="0" algn="l" rtl="0">
              <a:buFont typeface="Symbol" panose="05050102010706020507" pitchFamily="18" charset="2"/>
              <a:buChar char="·"/>
            </a:pPr>
            <a:r>
              <a:rPr lang="vi-VN" sz="1200" b="0" i="0" u="none" strike="noStrike" baseline="0" dirty="0">
                <a:latin typeface="Times New Roman" panose="02020603050405020304" pitchFamily="18" charset="0"/>
              </a:rPr>
              <a:t>Mô tả hành vi của BN: hợp tác, kích động, chán nản, không quan tâm, v.v. và xem xét có phù hợp với bối cảnh không. Nếu bệnh nhân được đưa đến một cách không tự nguyện để kiểm tra, thì biểu hiện BN hơi bất hợp tác là phù hợp</a:t>
            </a:r>
          </a:p>
          <a:p>
            <a:endParaRPr lang="vi-VN" dirty="0"/>
          </a:p>
        </p:txBody>
      </p:sp>
      <p:sp>
        <p:nvSpPr>
          <p:cNvPr id="4" name="Slide Number Placeholder 3"/>
          <p:cNvSpPr>
            <a:spLocks noGrp="1"/>
          </p:cNvSpPr>
          <p:nvPr>
            <p:ph type="sldNum" sz="quarter" idx="5"/>
          </p:nvPr>
        </p:nvSpPr>
        <p:spPr/>
        <p:txBody>
          <a:bodyPr/>
          <a:lstStyle/>
          <a:p>
            <a:fld id="{E5FD5966-6111-4EBB-9FDA-65477FCA5A36}" type="slidenum">
              <a:rPr lang="vi-VN" smtClean="0"/>
              <a:t>19</a:t>
            </a:fld>
            <a:endParaRPr lang="vi-VN"/>
          </a:p>
        </p:txBody>
      </p:sp>
    </p:spTree>
    <p:extLst>
      <p:ext uri="{BB962C8B-B14F-4D97-AF65-F5344CB8AC3E}">
        <p14:creationId xmlns:p14="http://schemas.microsoft.com/office/powerpoint/2010/main" val="36726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1" algn="l" rtl="0">
              <a:buFont typeface="Symbol" panose="05050102010706020507" pitchFamily="18" charset="2"/>
              <a:buChar char="·"/>
            </a:pPr>
            <a:r>
              <a:rPr lang="vi-VN" sz="1200" b="0" i="0" u="none" strike="noStrike" baseline="0" dirty="0">
                <a:latin typeface="Times New Roman" panose="02020603050405020304" pitchFamily="18" charset="0"/>
              </a:rPr>
              <a:t>Bệnh nhân có dáng vẻ phù hợp với tuổi đã nêu, trẻ hơn hay già hơn so với tuổi thực?</a:t>
            </a:r>
          </a:p>
          <a:p>
            <a:pPr marR="0" algn="l" rtl="0">
              <a:buFont typeface="Symbol" panose="05050102010706020507" pitchFamily="18" charset="2"/>
              <a:buChar char="·"/>
            </a:pPr>
            <a:r>
              <a:rPr lang="vi-VN" sz="1200" b="0" i="0" u="none" strike="noStrike" baseline="0" dirty="0">
                <a:latin typeface="Times New Roman" panose="02020603050405020304" pitchFamily="18" charset="0"/>
              </a:rPr>
              <a:t>Phong cách trang phục, đặc điểm ngoại hình hay phong cách BN như thế nào? Các phụ kiện bệnh nhân đang đeo, bao gồm cả đồ trang sức trên cơ thể và liệu nó có phù hợp với bối cảnh hay không</a:t>
            </a:r>
          </a:p>
          <a:p>
            <a:pPr marR="0" algn="l" rtl="0">
              <a:buFont typeface="Symbol" panose="05050102010706020507" pitchFamily="18" charset="2"/>
              <a:buChar char="·"/>
            </a:pPr>
            <a:r>
              <a:rPr lang="vi-VN" sz="1200" b="0" i="0" u="none" strike="noStrike" baseline="0" dirty="0">
                <a:latin typeface="Times New Roman" panose="02020603050405020304" pitchFamily="18" charset="0"/>
              </a:rPr>
              <a:t>Lưu ý các đặc điểm khác như các biến dạng, vết sẹo và hình xăm,…. Đánh giá việc chải chuốt và vệ sinh có thể là manh mối cho đánh giá mức độ chức năng của bệnh nhân.</a:t>
            </a:r>
          </a:p>
          <a:p>
            <a:pPr marR="0" algn="l" rtl="0">
              <a:buFont typeface="Symbol" panose="05050102010706020507" pitchFamily="18" charset="2"/>
              <a:buChar char="·"/>
            </a:pPr>
            <a:r>
              <a:rPr lang="vi-VN" sz="1200" b="0" i="0" u="none" strike="noStrike" baseline="0" dirty="0">
                <a:latin typeface="Times New Roman" panose="02020603050405020304" pitchFamily="18" charset="0"/>
              </a:rPr>
              <a:t>Mô tả hành vi của BN: hợp tác, kích động, chán nản, không quan tâm, v.v. và xem xét có phù hợp với bối cảnh không. Nếu bệnh nhân được đưa đến một cách không tự nguyện để kiểm tra, thì biểu hiện BN hơi bất hợp tác là phù hợp</a:t>
            </a:r>
          </a:p>
          <a:p>
            <a:endParaRPr lang="vi-VN" dirty="0"/>
          </a:p>
        </p:txBody>
      </p:sp>
      <p:sp>
        <p:nvSpPr>
          <p:cNvPr id="4" name="Slide Number Placeholder 3"/>
          <p:cNvSpPr>
            <a:spLocks noGrp="1"/>
          </p:cNvSpPr>
          <p:nvPr>
            <p:ph type="sldNum" sz="quarter" idx="5"/>
          </p:nvPr>
        </p:nvSpPr>
        <p:spPr/>
        <p:txBody>
          <a:bodyPr/>
          <a:lstStyle/>
          <a:p>
            <a:fld id="{E5FD5966-6111-4EBB-9FDA-65477FCA5A36}" type="slidenum">
              <a:rPr lang="vi-VN" smtClean="0"/>
              <a:t>20</a:t>
            </a:fld>
            <a:endParaRPr lang="vi-VN"/>
          </a:p>
        </p:txBody>
      </p:sp>
    </p:spTree>
    <p:extLst>
      <p:ext uri="{BB962C8B-B14F-4D97-AF65-F5344CB8AC3E}">
        <p14:creationId xmlns:p14="http://schemas.microsoft.com/office/powerpoint/2010/main" val="74113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Shake: run</a:t>
            </a:r>
          </a:p>
          <a:p>
            <a:r>
              <a:rPr lang="en-US" dirty="0"/>
              <a:t>Mannerism: </a:t>
            </a:r>
            <a:r>
              <a:rPr lang="en-US" dirty="0" err="1"/>
              <a:t>kiêu</a:t>
            </a:r>
            <a:r>
              <a:rPr lang="en-US" dirty="0"/>
              <a:t> </a:t>
            </a:r>
            <a:r>
              <a:rPr lang="en-US" dirty="0" err="1"/>
              <a:t>cách</a:t>
            </a:r>
            <a:endParaRPr lang="en-US" dirty="0"/>
          </a:p>
          <a:p>
            <a:r>
              <a:rPr lang="en-US" dirty="0"/>
              <a:t>Accurate: </a:t>
            </a:r>
            <a:r>
              <a:rPr lang="en-US" dirty="0" err="1"/>
              <a:t>chính</a:t>
            </a:r>
            <a:r>
              <a:rPr lang="en-US" dirty="0"/>
              <a:t> </a:t>
            </a:r>
            <a:r>
              <a:rPr lang="en-US" dirty="0" err="1"/>
              <a:t>xác</a:t>
            </a:r>
            <a:endParaRPr lang="vi-VN" dirty="0"/>
          </a:p>
        </p:txBody>
      </p:sp>
      <p:sp>
        <p:nvSpPr>
          <p:cNvPr id="4" name="Slide Number Placeholder 3"/>
          <p:cNvSpPr>
            <a:spLocks noGrp="1"/>
          </p:cNvSpPr>
          <p:nvPr>
            <p:ph type="sldNum" sz="quarter" idx="5"/>
          </p:nvPr>
        </p:nvSpPr>
        <p:spPr/>
        <p:txBody>
          <a:bodyPr/>
          <a:lstStyle/>
          <a:p>
            <a:fld id="{E5FD5966-6111-4EBB-9FDA-65477FCA5A36}" type="slidenum">
              <a:rPr lang="vi-VN" smtClean="0"/>
              <a:t>21</a:t>
            </a:fld>
            <a:endParaRPr lang="vi-VN"/>
          </a:p>
        </p:txBody>
      </p:sp>
    </p:spTree>
    <p:extLst>
      <p:ext uri="{BB962C8B-B14F-4D97-AF65-F5344CB8AC3E}">
        <p14:creationId xmlns:p14="http://schemas.microsoft.com/office/powerpoint/2010/main" val="2333027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Shake: run</a:t>
            </a:r>
          </a:p>
          <a:p>
            <a:r>
              <a:rPr lang="en-US" dirty="0"/>
              <a:t>Mannerism: </a:t>
            </a:r>
            <a:r>
              <a:rPr lang="en-US" dirty="0" err="1"/>
              <a:t>kiêu</a:t>
            </a:r>
            <a:r>
              <a:rPr lang="en-US" dirty="0"/>
              <a:t> </a:t>
            </a:r>
            <a:r>
              <a:rPr lang="en-US" dirty="0" err="1"/>
              <a:t>cách</a:t>
            </a:r>
            <a:endParaRPr lang="en-US" dirty="0"/>
          </a:p>
          <a:p>
            <a:r>
              <a:rPr lang="en-US" dirty="0"/>
              <a:t>Accurate: </a:t>
            </a:r>
            <a:r>
              <a:rPr lang="en-US" dirty="0" err="1"/>
              <a:t>chính</a:t>
            </a:r>
            <a:r>
              <a:rPr lang="en-US" dirty="0"/>
              <a:t> </a:t>
            </a:r>
            <a:r>
              <a:rPr lang="en-US" dirty="0" err="1"/>
              <a:t>xác</a:t>
            </a:r>
            <a:endParaRPr lang="vi-VN" dirty="0"/>
          </a:p>
        </p:txBody>
      </p:sp>
      <p:sp>
        <p:nvSpPr>
          <p:cNvPr id="4" name="Slide Number Placeholder 3"/>
          <p:cNvSpPr>
            <a:spLocks noGrp="1"/>
          </p:cNvSpPr>
          <p:nvPr>
            <p:ph type="sldNum" sz="quarter" idx="5"/>
          </p:nvPr>
        </p:nvSpPr>
        <p:spPr/>
        <p:txBody>
          <a:bodyPr/>
          <a:lstStyle/>
          <a:p>
            <a:fld id="{E5FD5966-6111-4EBB-9FDA-65477FCA5A36}" type="slidenum">
              <a:rPr lang="vi-VN" smtClean="0"/>
              <a:t>22</a:t>
            </a:fld>
            <a:endParaRPr lang="vi-VN"/>
          </a:p>
        </p:txBody>
      </p:sp>
    </p:spTree>
    <p:extLst>
      <p:ext uri="{BB962C8B-B14F-4D97-AF65-F5344CB8AC3E}">
        <p14:creationId xmlns:p14="http://schemas.microsoft.com/office/powerpoint/2010/main" val="2618387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Roboto" panose="02000000000000000000" pitchFamily="2" charset="0"/>
              </a:rPr>
              <a:t>Sự thăng hoa” hóa ra chỉ là những lời giải thoát ngắn ngủi từ sự chán nản dai dẳng tâm trạng. </a:t>
            </a:r>
            <a:endParaRPr lang="vi-VN" dirty="0"/>
          </a:p>
        </p:txBody>
      </p:sp>
      <p:sp>
        <p:nvSpPr>
          <p:cNvPr id="4" name="Slide Number Placeholder 3"/>
          <p:cNvSpPr>
            <a:spLocks noGrp="1"/>
          </p:cNvSpPr>
          <p:nvPr>
            <p:ph type="sldNum" sz="quarter" idx="5"/>
          </p:nvPr>
        </p:nvSpPr>
        <p:spPr/>
        <p:txBody>
          <a:bodyPr/>
          <a:lstStyle/>
          <a:p>
            <a:fld id="{E5FD5966-6111-4EBB-9FDA-65477FCA5A36}" type="slidenum">
              <a:rPr lang="vi-VN" smtClean="0"/>
              <a:t>28</a:t>
            </a:fld>
            <a:endParaRPr lang="vi-VN"/>
          </a:p>
        </p:txBody>
      </p:sp>
    </p:spTree>
    <p:extLst>
      <p:ext uri="{BB962C8B-B14F-4D97-AF65-F5344CB8AC3E}">
        <p14:creationId xmlns:p14="http://schemas.microsoft.com/office/powerpoint/2010/main" val="327251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hasCustomPrompt="1"/>
          </p:nvPr>
        </p:nvSpPr>
        <p:spPr>
          <a:xfrm>
            <a:off x="609600" y="1066800"/>
            <a:ext cx="6934200" cy="1143000"/>
          </a:xfrm>
          <a:effectLst/>
        </p:spPr>
        <p:txBody>
          <a:bodyPr/>
          <a:lstStyle>
            <a:lvl1pPr algn="l">
              <a:defRPr b="1" cap="all" baseline="0">
                <a:solidFill>
                  <a:schemeClr val="tx2"/>
                </a:solidFill>
                <a:effectLst/>
              </a:defRPr>
            </a:lvl1pPr>
          </a:lstStyle>
          <a:p>
            <a:pPr lvl="0"/>
            <a:r>
              <a:rPr lang="en-US" noProof="0" dirty="0"/>
              <a:t>Click to edit title style</a:t>
            </a:r>
          </a:p>
        </p:txBody>
      </p:sp>
      <p:sp>
        <p:nvSpPr>
          <p:cNvPr id="2051" name="Rectangle 3"/>
          <p:cNvSpPr>
            <a:spLocks noGrp="1" noChangeArrowheads="1"/>
          </p:cNvSpPr>
          <p:nvPr>
            <p:ph type="subTitle" idx="1"/>
          </p:nvPr>
        </p:nvSpPr>
        <p:spPr>
          <a:xfrm>
            <a:off x="609600" y="2514600"/>
            <a:ext cx="4724400" cy="685796"/>
          </a:xfrm>
          <a:effectLst/>
        </p:spPr>
        <p:txBody>
          <a:bodyPr/>
          <a:lstStyle>
            <a:lvl1pPr marL="0" indent="0" algn="l">
              <a:buFontTx/>
              <a:buNone/>
              <a:defRPr b="1">
                <a:solidFill>
                  <a:schemeClr val="tx1">
                    <a:lumMod val="85000"/>
                    <a:lumOff val="15000"/>
                  </a:schemeClr>
                </a:solidFill>
                <a:effectLst/>
              </a:defRPr>
            </a:lvl1pPr>
          </a:lstStyle>
          <a:p>
            <a:pPr lvl="0"/>
            <a:r>
              <a:rPr lang="en-US" noProof="0"/>
              <a:t>Click to edit Master subtitle style</a:t>
            </a:r>
            <a:endParaRPr lang="en-US" noProof="0" dirty="0"/>
          </a:p>
        </p:txBody>
      </p:sp>
      <p:sp>
        <p:nvSpPr>
          <p:cNvPr id="2052" name="Rectangle 4"/>
          <p:cNvSpPr>
            <a:spLocks noGrp="1" noChangeArrowheads="1"/>
          </p:cNvSpPr>
          <p:nvPr>
            <p:ph type="dt" sz="half" idx="2"/>
          </p:nvPr>
        </p:nvSpPr>
        <p:spPr/>
        <p:txBody>
          <a:bodyPr/>
          <a:lstStyle>
            <a:lvl1pPr>
              <a:defRPr/>
            </a:lvl1pPr>
          </a:lstStyle>
          <a:p>
            <a:fld id="{5B8143D2-DABC-41A5-801F-BFBDBE7CF7DB}" type="datetime1">
              <a:rPr lang="vi-VN" smtClean="0"/>
              <a:t>29/03/2022</a:t>
            </a:fld>
            <a:endParaRPr lang="en-US"/>
          </a:p>
        </p:txBody>
      </p:sp>
      <p:sp>
        <p:nvSpPr>
          <p:cNvPr id="2053" name="Rectangle 5"/>
          <p:cNvSpPr>
            <a:spLocks noGrp="1" noChangeArrowheads="1"/>
          </p:cNvSpPr>
          <p:nvPr>
            <p:ph type="ftr" sz="quarter" idx="3"/>
          </p:nvPr>
        </p:nvSpPr>
        <p:spPr/>
        <p:txBody>
          <a:bodyPr/>
          <a:lstStyle>
            <a:lvl1pPr>
              <a:defRPr/>
            </a:lvl1pPr>
          </a:lstStyle>
          <a:p>
            <a:endParaRPr lang="en-US"/>
          </a:p>
        </p:txBody>
      </p:sp>
      <p:sp>
        <p:nvSpPr>
          <p:cNvPr id="2054" name="Rectangle 6"/>
          <p:cNvSpPr>
            <a:spLocks noGrp="1" noChangeArrowheads="1"/>
          </p:cNvSpPr>
          <p:nvPr>
            <p:ph type="sldNum" sz="quarter" idx="4"/>
          </p:nvPr>
        </p:nvSpPr>
        <p:spPr/>
        <p:txBody>
          <a:bodyPr/>
          <a:lstStyle>
            <a:lvl1pPr>
              <a:defRPr/>
            </a:lvl1pPr>
          </a:lstStyle>
          <a:p>
            <a:fld id="{AAC1F3A5-6328-4FB2-B3AA-3E75E4A27087}" type="slidenum">
              <a:rPr lang="en-US"/>
              <a:pPr/>
              <a:t>‹#›</a:t>
            </a:fld>
            <a:endParaRPr lang="en-US"/>
          </a:p>
        </p:txBody>
      </p:sp>
      <p:cxnSp>
        <p:nvCxnSpPr>
          <p:cNvPr id="8" name="Straight Connector 7">
            <a:extLst>
              <a:ext uri="{FF2B5EF4-FFF2-40B4-BE49-F238E27FC236}">
                <a16:creationId xmlns:a16="http://schemas.microsoft.com/office/drawing/2014/main" id="{79C70A9C-B071-413E-9019-2ABAE73680B1}"/>
              </a:ext>
            </a:extLst>
          </p:cNvPr>
          <p:cNvCxnSpPr>
            <a:cxnSpLocks/>
          </p:cNvCxnSpPr>
          <p:nvPr userDrawn="1"/>
        </p:nvCxnSpPr>
        <p:spPr bwMode="auto">
          <a:xfrm flipH="1">
            <a:off x="685800" y="2221871"/>
            <a:ext cx="1371600" cy="0"/>
          </a:xfrm>
          <a:prstGeom prst="line">
            <a:avLst/>
          </a:prstGeom>
          <a:solidFill>
            <a:schemeClr val="accent1"/>
          </a:solidFill>
          <a:ln w="762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33CA496-F988-40DB-9405-0C959BB229CE}" type="datetime1">
              <a:rPr lang="vi-VN" smtClean="0"/>
              <a:t>29/03/2022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F538D47-1DE6-4025-B5E8-37EAC36F8DD2}" type="slidenum">
              <a:rPr lang="en-US"/>
              <a:pPr/>
              <a:t>‹#›</a:t>
            </a:fld>
            <a:endParaRPr lang="en-US"/>
          </a:p>
        </p:txBody>
      </p:sp>
    </p:spTree>
    <p:extLst>
      <p:ext uri="{BB962C8B-B14F-4D97-AF65-F5344CB8AC3E}">
        <p14:creationId xmlns:p14="http://schemas.microsoft.com/office/powerpoint/2010/main" val="182679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solidFill>
          <a:schemeClr val="bg1">
            <a:lumMod val="95000"/>
          </a:schemeClr>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97CAC88-61ED-4E75-9F04-8CA200038767}" type="datetime1">
              <a:rPr lang="vi-VN" smtClean="0"/>
              <a:t>29/03/2022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28E6FC9-29BD-43D4-BEFA-BD4B84EAB2FB}" type="slidenum">
              <a:rPr lang="en-US"/>
              <a:pPr/>
              <a:t>‹#›</a:t>
            </a:fld>
            <a:endParaRPr lang="en-US"/>
          </a:p>
        </p:txBody>
      </p:sp>
    </p:spTree>
    <p:extLst>
      <p:ext uri="{BB962C8B-B14F-4D97-AF65-F5344CB8AC3E}">
        <p14:creationId xmlns:p14="http://schemas.microsoft.com/office/powerpoint/2010/main" val="3969485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5200" y="609600"/>
            <a:ext cx="4788218" cy="1143000"/>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505200" y="2286000"/>
            <a:ext cx="4788218" cy="3809999"/>
          </a:xfrm>
        </p:spPr>
        <p:txBody>
          <a:bodyPr/>
          <a:lstStyle>
            <a:lvl1pPr algn="l">
              <a:defRPr sz="1800"/>
            </a:lvl1pPr>
            <a:lvl2pPr algn="l">
              <a:defRPr sz="16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7DC7A11-D720-4C3C-8223-41903C4D6B7F}" type="datetime1">
              <a:rPr lang="vi-VN" smtClean="0"/>
              <a:t>29/03/2022</a:t>
            </a:fld>
            <a:endParaRPr lang="en-US"/>
          </a:p>
        </p:txBody>
      </p:sp>
      <p:sp>
        <p:nvSpPr>
          <p:cNvPr id="5" name="Footer Placeholder 4"/>
          <p:cNvSpPr>
            <a:spLocks noGrp="1"/>
          </p:cNvSpPr>
          <p:nvPr>
            <p:ph type="ftr" sz="quarter" idx="11"/>
          </p:nvPr>
        </p:nvSpPr>
        <p:spPr>
          <a:xfrm>
            <a:off x="5390329" y="6400798"/>
            <a:ext cx="2895600" cy="297255"/>
          </a:xfrm>
        </p:spPr>
        <p:txBody>
          <a:bodyPr/>
          <a:lstStyle>
            <a:lvl1pPr algn="r">
              <a:defRPr>
                <a:solidFill>
                  <a:schemeClr val="tx2"/>
                </a:solidFill>
              </a:defRPr>
            </a:lvl1pPr>
          </a:lstStyle>
          <a:p>
            <a:endParaRPr lang="en-US" dirty="0"/>
          </a:p>
        </p:txBody>
      </p:sp>
      <p:pic>
        <p:nvPicPr>
          <p:cNvPr id="8" name="Picture 7">
            <a:extLst>
              <a:ext uri="{FF2B5EF4-FFF2-40B4-BE49-F238E27FC236}">
                <a16:creationId xmlns:a16="http://schemas.microsoft.com/office/drawing/2014/main" id="{8B95D632-C58E-42E5-9157-E85550AE9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3059941" cy="6858000"/>
          </a:xfrm>
          <a:prstGeom prst="rect">
            <a:avLst/>
          </a:prstGeom>
        </p:spPr>
      </p:pic>
      <p:cxnSp>
        <p:nvCxnSpPr>
          <p:cNvPr id="10" name="Straight Connector 9">
            <a:extLst>
              <a:ext uri="{FF2B5EF4-FFF2-40B4-BE49-F238E27FC236}">
                <a16:creationId xmlns:a16="http://schemas.microsoft.com/office/drawing/2014/main" id="{782CCE64-0EC3-4C91-B8CA-BED101581C37}"/>
              </a:ext>
            </a:extLst>
          </p:cNvPr>
          <p:cNvCxnSpPr>
            <a:cxnSpLocks/>
          </p:cNvCxnSpPr>
          <p:nvPr userDrawn="1"/>
        </p:nvCxnSpPr>
        <p:spPr bwMode="auto">
          <a:xfrm flipH="1">
            <a:off x="7358204" y="6393815"/>
            <a:ext cx="935214" cy="0"/>
          </a:xfrm>
          <a:prstGeom prst="line">
            <a:avLst/>
          </a:prstGeom>
          <a:solidFill>
            <a:schemeClr val="accent1"/>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61975EC7-9458-428F-9C2D-4E48814C80A8}"/>
              </a:ext>
            </a:extLst>
          </p:cNvPr>
          <p:cNvCxnSpPr>
            <a:cxnSpLocks/>
          </p:cNvCxnSpPr>
          <p:nvPr userDrawn="1"/>
        </p:nvCxnSpPr>
        <p:spPr bwMode="auto">
          <a:xfrm flipH="1">
            <a:off x="3505200" y="1981200"/>
            <a:ext cx="1371600" cy="0"/>
          </a:xfrm>
          <a:prstGeom prst="line">
            <a:avLst/>
          </a:prstGeom>
          <a:solidFill>
            <a:schemeClr val="accent1"/>
          </a:solidFill>
          <a:ln w="762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6">
            <a:extLst>
              <a:ext uri="{FF2B5EF4-FFF2-40B4-BE49-F238E27FC236}">
                <a16:creationId xmlns:a16="http://schemas.microsoft.com/office/drawing/2014/main" id="{D8C16996-5093-471D-AE40-0C51D1AD86F8}"/>
              </a:ext>
            </a:extLst>
          </p:cNvPr>
          <p:cNvSpPr>
            <a:spLocks noGrp="1" noChangeArrowheads="1"/>
          </p:cNvSpPr>
          <p:nvPr>
            <p:ph type="sldNum" sz="quarter" idx="4"/>
          </p:nvPr>
        </p:nvSpPr>
        <p:spPr>
          <a:xfrm>
            <a:off x="7238999" y="38100"/>
            <a:ext cx="1905000" cy="457200"/>
          </a:xfrm>
        </p:spPr>
        <p:txBody>
          <a:bodyPr/>
          <a:lstStyle>
            <a:lvl1pPr>
              <a:defRPr/>
            </a:lvl1pPr>
          </a:lstStyle>
          <a:p>
            <a:fld id="{AAC1F3A5-6328-4FB2-B3AA-3E75E4A27087}" type="slidenum">
              <a:rPr lang="en-US"/>
              <a:pPr/>
              <a:t>‹#›</a:t>
            </a:fld>
            <a:endParaRPr lang="en-US"/>
          </a:p>
        </p:txBody>
      </p:sp>
    </p:spTree>
    <p:extLst>
      <p:ext uri="{BB962C8B-B14F-4D97-AF65-F5344CB8AC3E}">
        <p14:creationId xmlns:p14="http://schemas.microsoft.com/office/powerpoint/2010/main" val="4056859036"/>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204CEE-29BF-408C-8957-85539EBC52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07819"/>
            <a:ext cx="9144000" cy="7065819"/>
          </a:xfrm>
          <a:prstGeom prst="rect">
            <a:avLst/>
          </a:prstGeom>
        </p:spPr>
      </p:pic>
      <p:sp>
        <p:nvSpPr>
          <p:cNvPr id="4" name="Date Placeholder 3"/>
          <p:cNvSpPr>
            <a:spLocks noGrp="1"/>
          </p:cNvSpPr>
          <p:nvPr>
            <p:ph type="dt" sz="half" idx="10"/>
          </p:nvPr>
        </p:nvSpPr>
        <p:spPr/>
        <p:txBody>
          <a:bodyPr/>
          <a:lstStyle>
            <a:lvl1pPr>
              <a:defRPr/>
            </a:lvl1pPr>
          </a:lstStyle>
          <a:p>
            <a:fld id="{453AABF4-E5C4-42F8-880D-106E96DAF109}" type="datetime1">
              <a:rPr lang="vi-VN" smtClean="0"/>
              <a:t>29/03/2022</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6B6CE24-4802-4D54-95B4-BA344B65EA85}" type="slidenum">
              <a:rPr lang="en-US"/>
              <a:pPr/>
              <a:t>‹#›</a:t>
            </a:fld>
            <a:endParaRPr lang="en-US"/>
          </a:p>
        </p:txBody>
      </p:sp>
      <p:sp>
        <p:nvSpPr>
          <p:cNvPr id="9" name="Title 1">
            <a:extLst>
              <a:ext uri="{FF2B5EF4-FFF2-40B4-BE49-F238E27FC236}">
                <a16:creationId xmlns:a16="http://schemas.microsoft.com/office/drawing/2014/main" id="{8CC1CD34-47C6-4FEC-B6E6-A33B951E8DDE}"/>
              </a:ext>
            </a:extLst>
          </p:cNvPr>
          <p:cNvSpPr>
            <a:spLocks noGrp="1"/>
          </p:cNvSpPr>
          <p:nvPr>
            <p:ph type="title"/>
          </p:nvPr>
        </p:nvSpPr>
        <p:spPr>
          <a:xfrm>
            <a:off x="525102" y="281618"/>
            <a:ext cx="7856898" cy="1143000"/>
          </a:xfrm>
        </p:spPr>
        <p:txBody>
          <a:bodyPr/>
          <a:lstStyle>
            <a:lvl1pPr algn="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C81C4404-15B5-4B18-A231-689D858689B6}"/>
              </a:ext>
            </a:extLst>
          </p:cNvPr>
          <p:cNvSpPr>
            <a:spLocks noGrp="1"/>
          </p:cNvSpPr>
          <p:nvPr>
            <p:ph idx="1"/>
          </p:nvPr>
        </p:nvSpPr>
        <p:spPr>
          <a:xfrm>
            <a:off x="525102" y="1676400"/>
            <a:ext cx="7856898" cy="3809999"/>
          </a:xfrm>
        </p:spPr>
        <p:txBody>
          <a:bodyPr/>
          <a:lstStyle>
            <a:lvl1pPr algn="l">
              <a:defRPr sz="1800"/>
            </a:lvl1pPr>
            <a:lvl2pPr algn="l">
              <a:defRPr sz="16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A47389DD-EA97-4942-A6BC-32AD00AABEE5}"/>
              </a:ext>
            </a:extLst>
          </p:cNvPr>
          <p:cNvCxnSpPr>
            <a:cxnSpLocks/>
          </p:cNvCxnSpPr>
          <p:nvPr userDrawn="1"/>
        </p:nvCxnSpPr>
        <p:spPr bwMode="auto">
          <a:xfrm flipH="1">
            <a:off x="525102" y="1448212"/>
            <a:ext cx="1371600" cy="0"/>
          </a:xfrm>
          <a:prstGeom prst="line">
            <a:avLst/>
          </a:prstGeom>
          <a:solidFill>
            <a:schemeClr val="accent1"/>
          </a:solidFill>
          <a:ln w="762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oter Placeholder 4">
            <a:extLst>
              <a:ext uri="{FF2B5EF4-FFF2-40B4-BE49-F238E27FC236}">
                <a16:creationId xmlns:a16="http://schemas.microsoft.com/office/drawing/2014/main" id="{BF1C06F6-079F-4D7D-A1E2-15A1EB1F5D02}"/>
              </a:ext>
            </a:extLst>
          </p:cNvPr>
          <p:cNvSpPr txBox="1">
            <a:spLocks/>
          </p:cNvSpPr>
          <p:nvPr userDrawn="1"/>
        </p:nvSpPr>
        <p:spPr bwMode="auto">
          <a:xfrm>
            <a:off x="5431014" y="6400799"/>
            <a:ext cx="2895600" cy="29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a:lstStyle>
          <a:p>
            <a:r>
              <a:rPr lang="en-US" dirty="0">
                <a:solidFill>
                  <a:schemeClr val="bg1"/>
                </a:solidFill>
              </a:rPr>
              <a:t>www.website.com</a:t>
            </a:r>
          </a:p>
        </p:txBody>
      </p:sp>
      <p:cxnSp>
        <p:nvCxnSpPr>
          <p:cNvPr id="13" name="Straight Connector 12">
            <a:extLst>
              <a:ext uri="{FF2B5EF4-FFF2-40B4-BE49-F238E27FC236}">
                <a16:creationId xmlns:a16="http://schemas.microsoft.com/office/drawing/2014/main" id="{30F83EA3-4AD2-428A-818C-0EB9BE12E8CA}"/>
              </a:ext>
            </a:extLst>
          </p:cNvPr>
          <p:cNvCxnSpPr>
            <a:cxnSpLocks/>
          </p:cNvCxnSpPr>
          <p:nvPr userDrawn="1"/>
        </p:nvCxnSpPr>
        <p:spPr bwMode="auto">
          <a:xfrm flipH="1">
            <a:off x="7391400" y="6369866"/>
            <a:ext cx="935214" cy="0"/>
          </a:xfrm>
          <a:prstGeom prst="line">
            <a:avLst/>
          </a:prstGeom>
          <a:solidFill>
            <a:schemeClr val="accent1"/>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33122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DC80917B-A28B-428B-BC47-8C37C0CFF26F}" type="datetime1">
              <a:rPr lang="vi-VN" smtClean="0"/>
              <a:t>29/03/2022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110DBC1-E759-4966-8107-C4FA0C63EC49}" type="slidenum">
              <a:rPr lang="en-US"/>
              <a:pPr/>
              <a:t>‹#›</a:t>
            </a:fld>
            <a:endParaRPr lang="en-US"/>
          </a:p>
        </p:txBody>
      </p:sp>
    </p:spTree>
    <p:extLst>
      <p:ext uri="{BB962C8B-B14F-4D97-AF65-F5344CB8AC3E}">
        <p14:creationId xmlns:p14="http://schemas.microsoft.com/office/powerpoint/2010/main" val="210069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B5101B33-7EF1-4315-A955-49FC6E0D9018}" type="datetime1">
              <a:rPr lang="vi-VN" smtClean="0"/>
              <a:t>29/03/2022</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37E1477-A04E-4867-BCD2-FFC1258259CF}" type="slidenum">
              <a:rPr lang="en-US"/>
              <a:pPr/>
              <a:t>‹#›</a:t>
            </a:fld>
            <a:endParaRPr lang="en-US"/>
          </a:p>
        </p:txBody>
      </p:sp>
    </p:spTree>
    <p:extLst>
      <p:ext uri="{BB962C8B-B14F-4D97-AF65-F5344CB8AC3E}">
        <p14:creationId xmlns:p14="http://schemas.microsoft.com/office/powerpoint/2010/main" val="36164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FE5FB53-6A3F-4191-B7B3-AB9D19EF55E3}" type="datetime1">
              <a:rPr lang="vi-VN" smtClean="0"/>
              <a:t>29/03/2022</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2A0436A-392B-4C7E-94FD-D88168581C31}" type="slidenum">
              <a:rPr lang="en-US"/>
              <a:pPr/>
              <a:t>‹#›</a:t>
            </a:fld>
            <a:endParaRPr lang="en-US"/>
          </a:p>
        </p:txBody>
      </p:sp>
    </p:spTree>
    <p:extLst>
      <p:ext uri="{BB962C8B-B14F-4D97-AF65-F5344CB8AC3E}">
        <p14:creationId xmlns:p14="http://schemas.microsoft.com/office/powerpoint/2010/main" val="3885491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36FB6BD1-4048-4BD0-BA17-77612506DF3D}" type="datetime1">
              <a:rPr lang="vi-VN" smtClean="0"/>
              <a:t>29/03/2022</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0F960D-7E0F-4A16-8181-649AAE80A3EC}" type="slidenum">
              <a:rPr lang="en-US"/>
              <a:pPr/>
              <a:t>‹#›</a:t>
            </a:fld>
            <a:endParaRPr lang="en-US"/>
          </a:p>
        </p:txBody>
      </p:sp>
    </p:spTree>
    <p:extLst>
      <p:ext uri="{BB962C8B-B14F-4D97-AF65-F5344CB8AC3E}">
        <p14:creationId xmlns:p14="http://schemas.microsoft.com/office/powerpoint/2010/main" val="1908619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C88DDB4-28BF-4A27-B49D-0E27E66B2E8E}" type="datetime1">
              <a:rPr lang="vi-VN" smtClean="0"/>
              <a:t>29/03/2022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5214007-DB48-4964-A027-83B2317A78A8}" type="slidenum">
              <a:rPr lang="en-US"/>
              <a:pPr/>
              <a:t>‹#›</a:t>
            </a:fld>
            <a:endParaRPr lang="en-US"/>
          </a:p>
        </p:txBody>
      </p:sp>
    </p:spTree>
    <p:extLst>
      <p:ext uri="{BB962C8B-B14F-4D97-AF65-F5344CB8AC3E}">
        <p14:creationId xmlns:p14="http://schemas.microsoft.com/office/powerpoint/2010/main" val="11313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A22C2D44-0D1F-49A9-AD5F-7ADCCBACA91D}" type="datetime1">
              <a:rPr lang="vi-VN" smtClean="0"/>
              <a:t>29/03/2022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0F591E4-4E99-4491-AC09-2C216BD35079}" type="slidenum">
              <a:rPr lang="en-US"/>
              <a:pPr/>
              <a:t>‹#›</a:t>
            </a:fld>
            <a:endParaRPr lang="en-US"/>
          </a:p>
        </p:txBody>
      </p:sp>
    </p:spTree>
    <p:extLst>
      <p:ext uri="{BB962C8B-B14F-4D97-AF65-F5344CB8AC3E}">
        <p14:creationId xmlns:p14="http://schemas.microsoft.com/office/powerpoint/2010/main" val="2427168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1B7B90-D6F7-48FD-A715-B92E4DF9FDA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64777" y="228600"/>
            <a:ext cx="8579222" cy="6629400"/>
          </a:xfrm>
          <a:prstGeom prst="rect">
            <a:avLst/>
          </a:prstGeom>
        </p:spPr>
      </p:pic>
      <p:sp>
        <p:nvSpPr>
          <p:cNvPr id="1026" name="Rectangle 2"/>
          <p:cNvSpPr>
            <a:spLocks noGrp="1" noChangeArrowheads="1"/>
          </p:cNvSpPr>
          <p:nvPr>
            <p:ph type="title"/>
          </p:nvPr>
        </p:nvSpPr>
        <p:spPr bwMode="auto">
          <a:xfrm>
            <a:off x="521019"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21019"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525102"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fld id="{B999F7A9-F519-49BE-A04A-E44E1CA37C17}" type="datetime1">
              <a:rPr lang="vi-VN" smtClean="0"/>
              <a:t>29/03/2022</a:t>
            </a:fld>
            <a:endParaRPr lang="en-US" dirty="0"/>
          </a:p>
        </p:txBody>
      </p:sp>
      <p:sp>
        <p:nvSpPr>
          <p:cNvPr id="1029" name="Rectangle 5"/>
          <p:cNvSpPr>
            <a:spLocks noGrp="1" noChangeArrowheads="1"/>
          </p:cNvSpPr>
          <p:nvPr>
            <p:ph type="ftr" sz="quarter" idx="3"/>
          </p:nvPr>
        </p:nvSpPr>
        <p:spPr bwMode="auto">
          <a:xfrm>
            <a:off x="3124200" y="624085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endParaRPr lang="en-US" dirty="0"/>
          </a:p>
        </p:txBody>
      </p:sp>
      <p:sp>
        <p:nvSpPr>
          <p:cNvPr id="1030" name="Rectangle 6"/>
          <p:cNvSpPr>
            <a:spLocks noGrp="1" noChangeArrowheads="1"/>
          </p:cNvSpPr>
          <p:nvPr>
            <p:ph type="sldNum" sz="quarter" idx="4"/>
          </p:nvPr>
        </p:nvSpPr>
        <p:spPr bwMode="auto">
          <a:xfrm>
            <a:off x="7238999" y="381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fld id="{9B828C93-AB5E-45D6-9584-70B4815E109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rtl="0" eaLnBrk="1" fontAlgn="base" hangingPunct="1">
        <a:spcBef>
          <a:spcPct val="0"/>
        </a:spcBef>
        <a:spcAft>
          <a:spcPct val="0"/>
        </a:spcAft>
        <a:defRPr sz="4000" b="1">
          <a:solidFill>
            <a:schemeClr val="tx2"/>
          </a:solidFill>
          <a:latin typeface="+mj-lt"/>
          <a:ea typeface="+mj-ea"/>
          <a:cs typeface="+mj-cs"/>
        </a:defRPr>
      </a:lvl1pPr>
      <a:lvl2pPr algn="ctr" rtl="0" eaLnBrk="1" fontAlgn="base" hangingPunct="1">
        <a:spcBef>
          <a:spcPct val="0"/>
        </a:spcBef>
        <a:spcAft>
          <a:spcPct val="0"/>
        </a:spcAft>
        <a:defRPr sz="4000" b="1">
          <a:solidFill>
            <a:schemeClr val="tx2"/>
          </a:solidFill>
          <a:latin typeface="Verdana" pitchFamily="34" charset="0"/>
        </a:defRPr>
      </a:lvl2pPr>
      <a:lvl3pPr algn="ctr" rtl="0" eaLnBrk="1" fontAlgn="base" hangingPunct="1">
        <a:spcBef>
          <a:spcPct val="0"/>
        </a:spcBef>
        <a:spcAft>
          <a:spcPct val="0"/>
        </a:spcAft>
        <a:defRPr sz="4000" b="1">
          <a:solidFill>
            <a:schemeClr val="tx2"/>
          </a:solidFill>
          <a:latin typeface="Verdana" pitchFamily="34" charset="0"/>
        </a:defRPr>
      </a:lvl3pPr>
      <a:lvl4pPr algn="ctr" rtl="0" eaLnBrk="1" fontAlgn="base" hangingPunct="1">
        <a:spcBef>
          <a:spcPct val="0"/>
        </a:spcBef>
        <a:spcAft>
          <a:spcPct val="0"/>
        </a:spcAft>
        <a:defRPr sz="4000" b="1">
          <a:solidFill>
            <a:schemeClr val="tx2"/>
          </a:solidFill>
          <a:latin typeface="Verdana" pitchFamily="34" charset="0"/>
        </a:defRPr>
      </a:lvl4pPr>
      <a:lvl5pPr algn="ctr" rtl="0" eaLnBrk="1" fontAlgn="base" hangingPunct="1">
        <a:spcBef>
          <a:spcPct val="0"/>
        </a:spcBef>
        <a:spcAft>
          <a:spcPct val="0"/>
        </a:spcAft>
        <a:defRPr sz="4000" b="1">
          <a:solidFill>
            <a:schemeClr val="tx2"/>
          </a:solidFill>
          <a:latin typeface="Verdana" pitchFamily="34" charset="0"/>
        </a:defRPr>
      </a:lvl5pPr>
      <a:lvl6pPr marL="457200" algn="ctr" rtl="0" eaLnBrk="1" fontAlgn="base" hangingPunct="1">
        <a:spcBef>
          <a:spcPct val="0"/>
        </a:spcBef>
        <a:spcAft>
          <a:spcPct val="0"/>
        </a:spcAft>
        <a:defRPr sz="4000" b="1">
          <a:solidFill>
            <a:schemeClr val="tx2"/>
          </a:solidFill>
          <a:latin typeface="Verdana" pitchFamily="34" charset="0"/>
        </a:defRPr>
      </a:lvl6pPr>
      <a:lvl7pPr marL="914400" algn="ctr" rtl="0" eaLnBrk="1" fontAlgn="base" hangingPunct="1">
        <a:spcBef>
          <a:spcPct val="0"/>
        </a:spcBef>
        <a:spcAft>
          <a:spcPct val="0"/>
        </a:spcAft>
        <a:defRPr sz="4000" b="1">
          <a:solidFill>
            <a:schemeClr val="tx2"/>
          </a:solidFill>
          <a:latin typeface="Verdana" pitchFamily="34" charset="0"/>
        </a:defRPr>
      </a:lvl7pPr>
      <a:lvl8pPr marL="1371600" algn="ctr" rtl="0" eaLnBrk="1" fontAlgn="base" hangingPunct="1">
        <a:spcBef>
          <a:spcPct val="0"/>
        </a:spcBef>
        <a:spcAft>
          <a:spcPct val="0"/>
        </a:spcAft>
        <a:defRPr sz="4000" b="1">
          <a:solidFill>
            <a:schemeClr val="tx2"/>
          </a:solidFill>
          <a:latin typeface="Verdana" pitchFamily="34" charset="0"/>
        </a:defRPr>
      </a:lvl8pPr>
      <a:lvl9pPr marL="1828800" algn="ctr" rtl="0" eaLnBrk="1" fontAlgn="base" hangingPunct="1">
        <a:spcBef>
          <a:spcPct val="0"/>
        </a:spcBef>
        <a:spcAft>
          <a:spcPct val="0"/>
        </a:spcAft>
        <a:defRPr sz="4000" b="1">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800">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Khám</a:t>
            </a:r>
            <a:r>
              <a:rPr lang="en-US" dirty="0"/>
              <a:t> </a:t>
            </a:r>
            <a:r>
              <a:rPr lang="en-US" dirty="0" err="1"/>
              <a:t>tâm</a:t>
            </a:r>
            <a:r>
              <a:rPr lang="en-US" dirty="0"/>
              <a:t> </a:t>
            </a:r>
            <a:r>
              <a:rPr lang="en-US" dirty="0" err="1"/>
              <a:t>thần</a:t>
            </a:r>
            <a:endParaRPr lang="en-US" cap="all" dirty="0"/>
          </a:p>
        </p:txBody>
      </p:sp>
      <p:sp>
        <p:nvSpPr>
          <p:cNvPr id="3" name="Subtitle 2"/>
          <p:cNvSpPr>
            <a:spLocks noGrp="1"/>
          </p:cNvSpPr>
          <p:nvPr>
            <p:ph type="subTitle" idx="1"/>
          </p:nvPr>
        </p:nvSpPr>
        <p:spPr>
          <a:xfrm>
            <a:off x="107504" y="2776943"/>
            <a:ext cx="5618584" cy="685796"/>
          </a:xfrm>
        </p:spPr>
        <p:txBody>
          <a:bodyPr/>
          <a:lstStyle/>
          <a:p>
            <a:endParaRPr lang="en-US" dirty="0">
              <a:ea typeface="verdana"/>
            </a:endParaRPr>
          </a:p>
          <a:p>
            <a:endParaRPr lang="en-US" b="1" dirty="0">
              <a:solidFill>
                <a:schemeClr val="tx1">
                  <a:lumMod val="85000"/>
                  <a:lumOff val="15000"/>
                </a:schemeClr>
              </a:solidFill>
            </a:endParaRPr>
          </a:p>
        </p:txBody>
      </p:sp>
      <p:sp>
        <p:nvSpPr>
          <p:cNvPr id="4" name="Date Placeholder 3">
            <a:extLst>
              <a:ext uri="{FF2B5EF4-FFF2-40B4-BE49-F238E27FC236}">
                <a16:creationId xmlns:a16="http://schemas.microsoft.com/office/drawing/2014/main" id="{19CB8E6B-65C1-4635-B797-E1D5871C6B3F}"/>
              </a:ext>
            </a:extLst>
          </p:cNvPr>
          <p:cNvSpPr>
            <a:spLocks noGrp="1"/>
          </p:cNvSpPr>
          <p:nvPr>
            <p:ph type="dt" sz="half" idx="2"/>
          </p:nvPr>
        </p:nvSpPr>
        <p:spPr/>
        <p:txBody>
          <a:bodyPr/>
          <a:lstStyle/>
          <a:p>
            <a:fld id="{AE1C2782-0BA6-47CF-AEEE-683332253001}" type="datetime1">
              <a:rPr lang="vi-VN" smtClean="0"/>
              <a:t>29/03/2022</a:t>
            </a:fld>
            <a:endParaRPr lang="en-US"/>
          </a:p>
        </p:txBody>
      </p:sp>
      <p:sp>
        <p:nvSpPr>
          <p:cNvPr id="5" name="Slide Number Placeholder 4">
            <a:extLst>
              <a:ext uri="{FF2B5EF4-FFF2-40B4-BE49-F238E27FC236}">
                <a16:creationId xmlns:a16="http://schemas.microsoft.com/office/drawing/2014/main" id="{86DB922B-A889-41E2-BA3E-F882F370CD0E}"/>
              </a:ext>
            </a:extLst>
          </p:cNvPr>
          <p:cNvSpPr>
            <a:spLocks noGrp="1"/>
          </p:cNvSpPr>
          <p:nvPr>
            <p:ph type="sldNum" sz="quarter" idx="4"/>
          </p:nvPr>
        </p:nvSpPr>
        <p:spPr/>
        <p:txBody>
          <a:bodyPr/>
          <a:lstStyle/>
          <a:p>
            <a:fld id="{AAC1F3A5-6328-4FB2-B3AA-3E75E4A27087}" type="slidenum">
              <a:rPr lang="en-US" smtClean="0"/>
              <a:pPr/>
              <a:t>1</a:t>
            </a:fld>
            <a:endParaRPr lang="en-US"/>
          </a:p>
        </p:txBody>
      </p:sp>
    </p:spTree>
    <p:extLst>
      <p:ext uri="{BB962C8B-B14F-4D97-AF65-F5344CB8AC3E}">
        <p14:creationId xmlns:p14="http://schemas.microsoft.com/office/powerpoint/2010/main" val="2653905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E7D94E4-53AA-4145-87BF-A1C0329F8932}"/>
              </a:ext>
            </a:extLst>
          </p:cNvPr>
          <p:cNvGraphicFramePr>
            <a:graphicFrameLocks noGrp="1"/>
          </p:cNvGraphicFramePr>
          <p:nvPr>
            <p:ph idx="1"/>
            <p:extLst>
              <p:ext uri="{D42A27DB-BD31-4B8C-83A1-F6EECF244321}">
                <p14:modId xmlns:p14="http://schemas.microsoft.com/office/powerpoint/2010/main" val="1924509898"/>
              </p:ext>
            </p:extLst>
          </p:nvPr>
        </p:nvGraphicFramePr>
        <p:xfrm>
          <a:off x="323528" y="342860"/>
          <a:ext cx="8496944" cy="6172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9D2B8531-B6BB-4D90-BC00-ACD2D06E571A}"/>
              </a:ext>
            </a:extLst>
          </p:cNvPr>
          <p:cNvSpPr>
            <a:spLocks noGrp="1"/>
          </p:cNvSpPr>
          <p:nvPr>
            <p:ph type="dt" sz="half" idx="10"/>
          </p:nvPr>
        </p:nvSpPr>
        <p:spPr/>
        <p:txBody>
          <a:bodyPr/>
          <a:lstStyle/>
          <a:p>
            <a:fld id="{4E556C17-B293-4C05-A2F8-207498A841CB}" type="datetime1">
              <a:rPr lang="vi-VN" smtClean="0"/>
              <a:t>29/03/2022</a:t>
            </a:fld>
            <a:endParaRPr lang="en-US"/>
          </a:p>
        </p:txBody>
      </p:sp>
      <p:sp>
        <p:nvSpPr>
          <p:cNvPr id="3" name="Slide Number Placeholder 2">
            <a:extLst>
              <a:ext uri="{FF2B5EF4-FFF2-40B4-BE49-F238E27FC236}">
                <a16:creationId xmlns:a16="http://schemas.microsoft.com/office/drawing/2014/main" id="{2F2AE108-5FAB-4ED1-92F8-245F23A082F8}"/>
              </a:ext>
            </a:extLst>
          </p:cNvPr>
          <p:cNvSpPr>
            <a:spLocks noGrp="1"/>
          </p:cNvSpPr>
          <p:nvPr>
            <p:ph type="sldNum" sz="quarter" idx="12"/>
          </p:nvPr>
        </p:nvSpPr>
        <p:spPr/>
        <p:txBody>
          <a:bodyPr/>
          <a:lstStyle/>
          <a:p>
            <a:fld id="{75214007-DB48-4964-A027-83B2317A78A8}" type="slidenum">
              <a:rPr lang="en-US" smtClean="0"/>
              <a:pPr/>
              <a:t>10</a:t>
            </a:fld>
            <a:endParaRPr lang="en-US"/>
          </a:p>
        </p:txBody>
      </p:sp>
    </p:spTree>
    <p:extLst>
      <p:ext uri="{BB962C8B-B14F-4D97-AF65-F5344CB8AC3E}">
        <p14:creationId xmlns:p14="http://schemas.microsoft.com/office/powerpoint/2010/main" val="3925152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E7D94E4-53AA-4145-87BF-A1C0329F8932}"/>
              </a:ext>
            </a:extLst>
          </p:cNvPr>
          <p:cNvGraphicFramePr>
            <a:graphicFrameLocks noGrp="1"/>
          </p:cNvGraphicFramePr>
          <p:nvPr>
            <p:ph idx="1"/>
            <p:extLst>
              <p:ext uri="{D42A27DB-BD31-4B8C-83A1-F6EECF244321}">
                <p14:modId xmlns:p14="http://schemas.microsoft.com/office/powerpoint/2010/main" val="3178387609"/>
              </p:ext>
            </p:extLst>
          </p:nvPr>
        </p:nvGraphicFramePr>
        <p:xfrm>
          <a:off x="323528" y="342860"/>
          <a:ext cx="8496944" cy="6172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C5C45876-CDC6-4F2E-AE42-13D9FBBBACA5}"/>
              </a:ext>
            </a:extLst>
          </p:cNvPr>
          <p:cNvSpPr>
            <a:spLocks noGrp="1"/>
          </p:cNvSpPr>
          <p:nvPr>
            <p:ph type="dt" sz="half" idx="10"/>
          </p:nvPr>
        </p:nvSpPr>
        <p:spPr/>
        <p:txBody>
          <a:bodyPr/>
          <a:lstStyle/>
          <a:p>
            <a:fld id="{88FAC14F-59B5-4C4E-B653-0AC996A0ED52}" type="datetime1">
              <a:rPr lang="vi-VN" smtClean="0"/>
              <a:t>29/03/2022</a:t>
            </a:fld>
            <a:endParaRPr lang="en-US"/>
          </a:p>
        </p:txBody>
      </p:sp>
      <p:sp>
        <p:nvSpPr>
          <p:cNvPr id="3" name="Slide Number Placeholder 2">
            <a:extLst>
              <a:ext uri="{FF2B5EF4-FFF2-40B4-BE49-F238E27FC236}">
                <a16:creationId xmlns:a16="http://schemas.microsoft.com/office/drawing/2014/main" id="{DDAE2941-68D0-452A-98E0-5801F112E06C}"/>
              </a:ext>
            </a:extLst>
          </p:cNvPr>
          <p:cNvSpPr>
            <a:spLocks noGrp="1"/>
          </p:cNvSpPr>
          <p:nvPr>
            <p:ph type="sldNum" sz="quarter" idx="12"/>
          </p:nvPr>
        </p:nvSpPr>
        <p:spPr/>
        <p:txBody>
          <a:bodyPr/>
          <a:lstStyle/>
          <a:p>
            <a:fld id="{75214007-DB48-4964-A027-83B2317A78A8}" type="slidenum">
              <a:rPr lang="en-US" smtClean="0"/>
              <a:pPr/>
              <a:t>11</a:t>
            </a:fld>
            <a:endParaRPr lang="en-US"/>
          </a:p>
        </p:txBody>
      </p:sp>
    </p:spTree>
    <p:extLst>
      <p:ext uri="{BB962C8B-B14F-4D97-AF65-F5344CB8AC3E}">
        <p14:creationId xmlns:p14="http://schemas.microsoft.com/office/powerpoint/2010/main" val="4020452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E7D94E4-53AA-4145-87BF-A1C0329F8932}"/>
              </a:ext>
            </a:extLst>
          </p:cNvPr>
          <p:cNvGraphicFramePr>
            <a:graphicFrameLocks noGrp="1"/>
          </p:cNvGraphicFramePr>
          <p:nvPr>
            <p:ph idx="1"/>
            <p:extLst>
              <p:ext uri="{D42A27DB-BD31-4B8C-83A1-F6EECF244321}">
                <p14:modId xmlns:p14="http://schemas.microsoft.com/office/powerpoint/2010/main" val="3345895769"/>
              </p:ext>
            </p:extLst>
          </p:nvPr>
        </p:nvGraphicFramePr>
        <p:xfrm>
          <a:off x="323528" y="116632"/>
          <a:ext cx="8496944" cy="6624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3ED01351-C899-4E11-B258-8E810310DE16}"/>
              </a:ext>
            </a:extLst>
          </p:cNvPr>
          <p:cNvSpPr>
            <a:spLocks noGrp="1"/>
          </p:cNvSpPr>
          <p:nvPr>
            <p:ph type="dt" sz="half" idx="10"/>
          </p:nvPr>
        </p:nvSpPr>
        <p:spPr/>
        <p:txBody>
          <a:bodyPr/>
          <a:lstStyle/>
          <a:p>
            <a:fld id="{400706EA-524A-43ED-AB4C-0890DF3723B4}" type="datetime1">
              <a:rPr lang="vi-VN" smtClean="0"/>
              <a:t>29/03/2022</a:t>
            </a:fld>
            <a:endParaRPr lang="en-US"/>
          </a:p>
        </p:txBody>
      </p:sp>
      <p:sp>
        <p:nvSpPr>
          <p:cNvPr id="3" name="Slide Number Placeholder 2">
            <a:extLst>
              <a:ext uri="{FF2B5EF4-FFF2-40B4-BE49-F238E27FC236}">
                <a16:creationId xmlns:a16="http://schemas.microsoft.com/office/drawing/2014/main" id="{B40D5C2A-4446-4C1B-9C1B-0ECC4512910E}"/>
              </a:ext>
            </a:extLst>
          </p:cNvPr>
          <p:cNvSpPr>
            <a:spLocks noGrp="1"/>
          </p:cNvSpPr>
          <p:nvPr>
            <p:ph type="sldNum" sz="quarter" idx="12"/>
          </p:nvPr>
        </p:nvSpPr>
        <p:spPr/>
        <p:txBody>
          <a:bodyPr/>
          <a:lstStyle/>
          <a:p>
            <a:fld id="{75214007-DB48-4964-A027-83B2317A78A8}" type="slidenum">
              <a:rPr lang="en-US" smtClean="0"/>
              <a:pPr/>
              <a:t>12</a:t>
            </a:fld>
            <a:endParaRPr lang="en-US"/>
          </a:p>
        </p:txBody>
      </p:sp>
    </p:spTree>
    <p:extLst>
      <p:ext uri="{BB962C8B-B14F-4D97-AF65-F5344CB8AC3E}">
        <p14:creationId xmlns:p14="http://schemas.microsoft.com/office/powerpoint/2010/main" val="131570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E7D94E4-53AA-4145-87BF-A1C0329F8932}"/>
              </a:ext>
            </a:extLst>
          </p:cNvPr>
          <p:cNvGraphicFramePr>
            <a:graphicFrameLocks noGrp="1"/>
          </p:cNvGraphicFramePr>
          <p:nvPr>
            <p:ph idx="1"/>
            <p:extLst>
              <p:ext uri="{D42A27DB-BD31-4B8C-83A1-F6EECF244321}">
                <p14:modId xmlns:p14="http://schemas.microsoft.com/office/powerpoint/2010/main" val="897387032"/>
              </p:ext>
            </p:extLst>
          </p:nvPr>
        </p:nvGraphicFramePr>
        <p:xfrm>
          <a:off x="323528" y="116632"/>
          <a:ext cx="849694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978C030B-A333-41C3-8C76-5AC26195873B}"/>
              </a:ext>
            </a:extLst>
          </p:cNvPr>
          <p:cNvSpPr>
            <a:spLocks noGrp="1"/>
          </p:cNvSpPr>
          <p:nvPr>
            <p:ph type="dt" sz="half" idx="10"/>
          </p:nvPr>
        </p:nvSpPr>
        <p:spPr/>
        <p:txBody>
          <a:bodyPr/>
          <a:lstStyle/>
          <a:p>
            <a:fld id="{B514C53A-31E7-4DC6-9CBC-5B58A2ADA328}" type="datetime1">
              <a:rPr lang="vi-VN" smtClean="0"/>
              <a:t>29/03/2022</a:t>
            </a:fld>
            <a:endParaRPr lang="en-US"/>
          </a:p>
        </p:txBody>
      </p:sp>
      <p:sp>
        <p:nvSpPr>
          <p:cNvPr id="3" name="Slide Number Placeholder 2">
            <a:extLst>
              <a:ext uri="{FF2B5EF4-FFF2-40B4-BE49-F238E27FC236}">
                <a16:creationId xmlns:a16="http://schemas.microsoft.com/office/drawing/2014/main" id="{31CA5BCC-1BB9-4A2E-BFDF-92887B874DAF}"/>
              </a:ext>
            </a:extLst>
          </p:cNvPr>
          <p:cNvSpPr>
            <a:spLocks noGrp="1"/>
          </p:cNvSpPr>
          <p:nvPr>
            <p:ph type="sldNum" sz="quarter" idx="12"/>
          </p:nvPr>
        </p:nvSpPr>
        <p:spPr/>
        <p:txBody>
          <a:bodyPr/>
          <a:lstStyle/>
          <a:p>
            <a:fld id="{75214007-DB48-4964-A027-83B2317A78A8}" type="slidenum">
              <a:rPr lang="en-US" smtClean="0"/>
              <a:pPr/>
              <a:t>13</a:t>
            </a:fld>
            <a:endParaRPr lang="en-US"/>
          </a:p>
        </p:txBody>
      </p:sp>
    </p:spTree>
    <p:extLst>
      <p:ext uri="{BB962C8B-B14F-4D97-AF65-F5344CB8AC3E}">
        <p14:creationId xmlns:p14="http://schemas.microsoft.com/office/powerpoint/2010/main" val="1332211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E7D94E4-53AA-4145-87BF-A1C0329F8932}"/>
              </a:ext>
            </a:extLst>
          </p:cNvPr>
          <p:cNvGraphicFramePr>
            <a:graphicFrameLocks noGrp="1"/>
          </p:cNvGraphicFramePr>
          <p:nvPr>
            <p:ph idx="1"/>
            <p:extLst>
              <p:ext uri="{D42A27DB-BD31-4B8C-83A1-F6EECF244321}">
                <p14:modId xmlns:p14="http://schemas.microsoft.com/office/powerpoint/2010/main" val="2336677563"/>
              </p:ext>
            </p:extLst>
          </p:nvPr>
        </p:nvGraphicFramePr>
        <p:xfrm>
          <a:off x="323528" y="116632"/>
          <a:ext cx="849694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F3E200E9-841B-4769-B3CB-83C51585E7C5}"/>
              </a:ext>
            </a:extLst>
          </p:cNvPr>
          <p:cNvSpPr>
            <a:spLocks noGrp="1"/>
          </p:cNvSpPr>
          <p:nvPr>
            <p:ph type="dt" sz="half" idx="10"/>
          </p:nvPr>
        </p:nvSpPr>
        <p:spPr/>
        <p:txBody>
          <a:bodyPr/>
          <a:lstStyle/>
          <a:p>
            <a:fld id="{B8F17C06-8628-404A-BF1E-A8BEBD2DC7C2}" type="datetime1">
              <a:rPr lang="vi-VN" smtClean="0"/>
              <a:t>29/03/2022</a:t>
            </a:fld>
            <a:endParaRPr lang="en-US"/>
          </a:p>
        </p:txBody>
      </p:sp>
      <p:sp>
        <p:nvSpPr>
          <p:cNvPr id="3" name="Slide Number Placeholder 2">
            <a:extLst>
              <a:ext uri="{FF2B5EF4-FFF2-40B4-BE49-F238E27FC236}">
                <a16:creationId xmlns:a16="http://schemas.microsoft.com/office/drawing/2014/main" id="{78FDE3F4-645B-474C-A519-D6EE86ABFC91}"/>
              </a:ext>
            </a:extLst>
          </p:cNvPr>
          <p:cNvSpPr>
            <a:spLocks noGrp="1"/>
          </p:cNvSpPr>
          <p:nvPr>
            <p:ph type="sldNum" sz="quarter" idx="12"/>
          </p:nvPr>
        </p:nvSpPr>
        <p:spPr/>
        <p:txBody>
          <a:bodyPr/>
          <a:lstStyle/>
          <a:p>
            <a:fld id="{75214007-DB48-4964-A027-83B2317A78A8}" type="slidenum">
              <a:rPr lang="en-US" smtClean="0"/>
              <a:pPr/>
              <a:t>14</a:t>
            </a:fld>
            <a:endParaRPr lang="en-US"/>
          </a:p>
        </p:txBody>
      </p:sp>
    </p:spTree>
    <p:extLst>
      <p:ext uri="{BB962C8B-B14F-4D97-AF65-F5344CB8AC3E}">
        <p14:creationId xmlns:p14="http://schemas.microsoft.com/office/powerpoint/2010/main" val="3339822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E7D94E4-53AA-4145-87BF-A1C0329F8932}"/>
              </a:ext>
            </a:extLst>
          </p:cNvPr>
          <p:cNvGraphicFramePr>
            <a:graphicFrameLocks noGrp="1"/>
          </p:cNvGraphicFramePr>
          <p:nvPr>
            <p:ph idx="1"/>
            <p:extLst>
              <p:ext uri="{D42A27DB-BD31-4B8C-83A1-F6EECF244321}">
                <p14:modId xmlns:p14="http://schemas.microsoft.com/office/powerpoint/2010/main" val="2158096596"/>
              </p:ext>
            </p:extLst>
          </p:nvPr>
        </p:nvGraphicFramePr>
        <p:xfrm>
          <a:off x="323528" y="116632"/>
          <a:ext cx="8064896" cy="36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4B18AF0-E74E-4E2D-9812-452F0549C484}"/>
              </a:ext>
            </a:extLst>
          </p:cNvPr>
          <p:cNvPicPr>
            <a:picLocks noChangeAspect="1"/>
          </p:cNvPicPr>
          <p:nvPr/>
        </p:nvPicPr>
        <p:blipFill>
          <a:blip r:embed="rId8"/>
          <a:stretch>
            <a:fillRect/>
          </a:stretch>
        </p:blipFill>
        <p:spPr>
          <a:xfrm>
            <a:off x="776995" y="2398015"/>
            <a:ext cx="7590009" cy="4078985"/>
          </a:xfrm>
          <a:prstGeom prst="rect">
            <a:avLst/>
          </a:prstGeom>
        </p:spPr>
      </p:pic>
      <p:sp>
        <p:nvSpPr>
          <p:cNvPr id="2" name="Date Placeholder 1">
            <a:extLst>
              <a:ext uri="{FF2B5EF4-FFF2-40B4-BE49-F238E27FC236}">
                <a16:creationId xmlns:a16="http://schemas.microsoft.com/office/drawing/2014/main" id="{67AB7A72-02B3-4767-8797-1EB302AFE3E8}"/>
              </a:ext>
            </a:extLst>
          </p:cNvPr>
          <p:cNvSpPr>
            <a:spLocks noGrp="1"/>
          </p:cNvSpPr>
          <p:nvPr>
            <p:ph type="dt" sz="half" idx="10"/>
          </p:nvPr>
        </p:nvSpPr>
        <p:spPr/>
        <p:txBody>
          <a:bodyPr/>
          <a:lstStyle/>
          <a:p>
            <a:fld id="{48C36B5E-842F-4A9B-BB1F-8AC5E798F680}" type="datetime1">
              <a:rPr lang="vi-VN" smtClean="0"/>
              <a:t>29/03/2022</a:t>
            </a:fld>
            <a:endParaRPr lang="en-US"/>
          </a:p>
        </p:txBody>
      </p:sp>
      <p:sp>
        <p:nvSpPr>
          <p:cNvPr id="3" name="Slide Number Placeholder 2">
            <a:extLst>
              <a:ext uri="{FF2B5EF4-FFF2-40B4-BE49-F238E27FC236}">
                <a16:creationId xmlns:a16="http://schemas.microsoft.com/office/drawing/2014/main" id="{B4BDD210-6555-4427-B52F-019FEC04B28C}"/>
              </a:ext>
            </a:extLst>
          </p:cNvPr>
          <p:cNvSpPr>
            <a:spLocks noGrp="1"/>
          </p:cNvSpPr>
          <p:nvPr>
            <p:ph type="sldNum" sz="quarter" idx="12"/>
          </p:nvPr>
        </p:nvSpPr>
        <p:spPr/>
        <p:txBody>
          <a:bodyPr/>
          <a:lstStyle/>
          <a:p>
            <a:fld id="{75214007-DB48-4964-A027-83B2317A78A8}" type="slidenum">
              <a:rPr lang="en-US" smtClean="0"/>
              <a:pPr/>
              <a:t>15</a:t>
            </a:fld>
            <a:endParaRPr lang="en-US"/>
          </a:p>
        </p:txBody>
      </p:sp>
    </p:spTree>
    <p:extLst>
      <p:ext uri="{BB962C8B-B14F-4D97-AF65-F5344CB8AC3E}">
        <p14:creationId xmlns:p14="http://schemas.microsoft.com/office/powerpoint/2010/main" val="82494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82307C-772A-4F1D-89D4-BBBA8586C45E}"/>
              </a:ext>
            </a:extLst>
          </p:cNvPr>
          <p:cNvSpPr>
            <a:spLocks noGrp="1"/>
          </p:cNvSpPr>
          <p:nvPr>
            <p:ph type="title"/>
          </p:nvPr>
        </p:nvSpPr>
        <p:spPr>
          <a:xfrm>
            <a:off x="3505200" y="609600"/>
            <a:ext cx="4788218" cy="1143000"/>
          </a:xfrm>
        </p:spPr>
        <p:txBody>
          <a:bodyPr/>
          <a:lstStyle/>
          <a:p>
            <a:endParaRPr lang="en-US"/>
          </a:p>
        </p:txBody>
      </p:sp>
      <p:pic>
        <p:nvPicPr>
          <p:cNvPr id="6" name="Content Placeholder 5">
            <a:extLst>
              <a:ext uri="{FF2B5EF4-FFF2-40B4-BE49-F238E27FC236}">
                <a16:creationId xmlns:a16="http://schemas.microsoft.com/office/drawing/2014/main" id="{A5697BE6-6238-4E0B-B457-80F76053D531}"/>
              </a:ext>
            </a:extLst>
          </p:cNvPr>
          <p:cNvPicPr>
            <a:picLocks noGrp="1" noChangeAspect="1"/>
          </p:cNvPicPr>
          <p:nvPr>
            <p:ph idx="1"/>
          </p:nvPr>
        </p:nvPicPr>
        <p:blipFill>
          <a:blip r:embed="rId3"/>
          <a:stretch>
            <a:fillRect/>
          </a:stretch>
        </p:blipFill>
        <p:spPr>
          <a:xfrm>
            <a:off x="2555776" y="296253"/>
            <a:ext cx="6192688" cy="6265493"/>
          </a:xfrm>
          <a:noFill/>
        </p:spPr>
      </p:pic>
      <p:sp>
        <p:nvSpPr>
          <p:cNvPr id="2" name="Date Placeholder 1">
            <a:extLst>
              <a:ext uri="{FF2B5EF4-FFF2-40B4-BE49-F238E27FC236}">
                <a16:creationId xmlns:a16="http://schemas.microsoft.com/office/drawing/2014/main" id="{09E3CA3C-5634-46C7-BEC9-FEDA8AC0F29C}"/>
              </a:ext>
            </a:extLst>
          </p:cNvPr>
          <p:cNvSpPr>
            <a:spLocks noGrp="1"/>
          </p:cNvSpPr>
          <p:nvPr>
            <p:ph type="dt" sz="half" idx="10"/>
          </p:nvPr>
        </p:nvSpPr>
        <p:spPr/>
        <p:txBody>
          <a:bodyPr/>
          <a:lstStyle/>
          <a:p>
            <a:fld id="{162F6509-A027-421E-B786-D2DBB1A485B1}" type="datetime1">
              <a:rPr lang="vi-VN" smtClean="0"/>
              <a:t>29/03/2022</a:t>
            </a:fld>
            <a:endParaRPr lang="en-US"/>
          </a:p>
        </p:txBody>
      </p:sp>
    </p:spTree>
    <p:extLst>
      <p:ext uri="{BB962C8B-B14F-4D97-AF65-F5344CB8AC3E}">
        <p14:creationId xmlns:p14="http://schemas.microsoft.com/office/powerpoint/2010/main" val="3220927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9A08-1ED1-4220-80EF-2AD46D1B2B07}"/>
              </a:ext>
            </a:extLst>
          </p:cNvPr>
          <p:cNvSpPr>
            <a:spLocks noGrp="1"/>
          </p:cNvSpPr>
          <p:nvPr>
            <p:ph type="title"/>
          </p:nvPr>
        </p:nvSpPr>
        <p:spPr>
          <a:xfrm>
            <a:off x="3505200" y="260648"/>
            <a:ext cx="4788218" cy="1491952"/>
          </a:xfrm>
        </p:spPr>
        <p:txBody>
          <a:bodyPr/>
          <a:lstStyle/>
          <a:p>
            <a:pPr algn="ctr"/>
            <a:r>
              <a:rPr lang="en-US" sz="4000" dirty="0" err="1">
                <a:effectLst/>
                <a:latin typeface="Times New Roman" panose="02020603050405020304" pitchFamily="18" charset="0"/>
                <a:ea typeface="Calibri" panose="020F0502020204030204" pitchFamily="34" charset="0"/>
                <a:cs typeface="Times New Roman" panose="02020603050405020304" pitchFamily="18" charset="0"/>
              </a:rPr>
              <a:t>Khám</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effectLst/>
                <a:latin typeface="Times New Roman" panose="02020603050405020304" pitchFamily="18" charset="0"/>
                <a:ea typeface="Calibri" panose="020F0502020204030204" pitchFamily="34" charset="0"/>
                <a:cs typeface="Times New Roman" panose="02020603050405020304" pitchFamily="18" charset="0"/>
              </a:rPr>
              <a:t>thân</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 (Review of systems)</a:t>
            </a:r>
            <a:endParaRPr lang="vi-VN" dirty="0"/>
          </a:p>
        </p:txBody>
      </p:sp>
      <p:sp>
        <p:nvSpPr>
          <p:cNvPr id="3" name="Content Placeholder 2">
            <a:extLst>
              <a:ext uri="{FF2B5EF4-FFF2-40B4-BE49-F238E27FC236}">
                <a16:creationId xmlns:a16="http://schemas.microsoft.com/office/drawing/2014/main" id="{A26B8BB5-4B16-41FE-A7FD-08DD7619F67D}"/>
              </a:ext>
            </a:extLst>
          </p:cNvPr>
          <p:cNvSpPr>
            <a:spLocks noGrp="1"/>
          </p:cNvSpPr>
          <p:nvPr>
            <p:ph idx="1"/>
          </p:nvPr>
        </p:nvSpPr>
        <p:spPr/>
        <p:txBody>
          <a:bodyPr/>
          <a:lstStyle/>
          <a:p>
            <a:pPr marL="342900" lvl="0" indent="-342900">
              <a:lnSpc>
                <a:spcPct val="107000"/>
              </a:lnSpc>
              <a:spcAft>
                <a:spcPts val="800"/>
              </a:spcAft>
              <a:buFont typeface="Symbol" panose="05050102010706020507" pitchFamily="18"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Thăm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khám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chú</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thân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mỏi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suy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vi-VN" sz="2000" dirty="0"/>
          </a:p>
        </p:txBody>
      </p:sp>
      <p:sp>
        <p:nvSpPr>
          <p:cNvPr id="4" name="Date Placeholder 3">
            <a:extLst>
              <a:ext uri="{FF2B5EF4-FFF2-40B4-BE49-F238E27FC236}">
                <a16:creationId xmlns:a16="http://schemas.microsoft.com/office/drawing/2014/main" id="{082CC603-6D7A-408A-8E20-FB636704C49D}"/>
              </a:ext>
            </a:extLst>
          </p:cNvPr>
          <p:cNvSpPr>
            <a:spLocks noGrp="1"/>
          </p:cNvSpPr>
          <p:nvPr>
            <p:ph type="dt" sz="half" idx="10"/>
          </p:nvPr>
        </p:nvSpPr>
        <p:spPr/>
        <p:txBody>
          <a:bodyPr/>
          <a:lstStyle/>
          <a:p>
            <a:fld id="{332E7D65-E8E4-43EB-ABD2-D3A3BC976499}" type="datetime1">
              <a:rPr lang="vi-VN" smtClean="0"/>
              <a:t>29/03/2022</a:t>
            </a:fld>
            <a:endParaRPr lang="en-US"/>
          </a:p>
        </p:txBody>
      </p:sp>
    </p:spTree>
    <p:extLst>
      <p:ext uri="{BB962C8B-B14F-4D97-AF65-F5344CB8AC3E}">
        <p14:creationId xmlns:p14="http://schemas.microsoft.com/office/powerpoint/2010/main" val="256394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F67F-33CE-4817-8DC2-9DF1733C74D2}"/>
              </a:ext>
            </a:extLst>
          </p:cNvPr>
          <p:cNvSpPr>
            <a:spLocks noGrp="1"/>
          </p:cNvSpPr>
          <p:nvPr>
            <p:ph type="title"/>
          </p:nvPr>
        </p:nvSpPr>
        <p:spPr>
          <a:xfrm>
            <a:off x="3505200" y="609600"/>
            <a:ext cx="5171256" cy="1143000"/>
          </a:xfrm>
        </p:spPr>
        <p:txBody>
          <a:bodyPr wrap="square" anchor="ctr">
            <a:normAutofit/>
          </a:bodyPr>
          <a:lstStyle/>
          <a:p>
            <a:pPr>
              <a:lnSpc>
                <a:spcPct val="90000"/>
              </a:lnSpc>
            </a:pPr>
            <a:r>
              <a:rPr lang="en-US" dirty="0" err="1"/>
              <a:t>Khám</a:t>
            </a:r>
            <a:r>
              <a:rPr lang="en-US" dirty="0"/>
              <a:t> </a:t>
            </a:r>
            <a:r>
              <a:rPr lang="en-US" dirty="0" err="1"/>
              <a:t>tâm</a:t>
            </a:r>
            <a:r>
              <a:rPr lang="en-US" dirty="0"/>
              <a:t> </a:t>
            </a:r>
            <a:r>
              <a:rPr lang="en-US" dirty="0" err="1"/>
              <a:t>thần</a:t>
            </a:r>
            <a:r>
              <a:rPr lang="en-US" dirty="0"/>
              <a:t>-MSE</a:t>
            </a:r>
            <a:endParaRPr lang="vi-VN" dirty="0"/>
          </a:p>
        </p:txBody>
      </p:sp>
      <p:sp>
        <p:nvSpPr>
          <p:cNvPr id="3" name="Content Placeholder 2">
            <a:extLst>
              <a:ext uri="{FF2B5EF4-FFF2-40B4-BE49-F238E27FC236}">
                <a16:creationId xmlns:a16="http://schemas.microsoft.com/office/drawing/2014/main" id="{E3423052-FED6-4B72-9320-76DC5186E4FB}"/>
              </a:ext>
            </a:extLst>
          </p:cNvPr>
          <p:cNvSpPr>
            <a:spLocks noGrp="1"/>
          </p:cNvSpPr>
          <p:nvPr>
            <p:ph idx="1"/>
          </p:nvPr>
        </p:nvSpPr>
        <p:spPr>
          <a:xfrm>
            <a:off x="3505200" y="2286000"/>
            <a:ext cx="5459288" cy="3809999"/>
          </a:xfrm>
        </p:spPr>
        <p:txBody>
          <a:bodyPr wrap="square" anchor="t">
            <a:normAutofit/>
          </a:bodyPr>
          <a:lstStyle/>
          <a:p>
            <a:pPr marL="342900" lvl="0" indent="-342900">
              <a:lnSpc>
                <a:spcPct val="90000"/>
              </a:lnSpc>
              <a:buFont typeface="+mj-lt"/>
              <a:buAutoNum type="arabicPeriod"/>
            </a:pPr>
            <a:r>
              <a:rPr lang="en-US" b="1" dirty="0" err="1">
                <a:effectLst/>
              </a:rPr>
              <a:t>Ngoại</a:t>
            </a:r>
            <a:r>
              <a:rPr lang="en-US" b="1" dirty="0">
                <a:effectLst/>
              </a:rPr>
              <a:t> </a:t>
            </a:r>
            <a:r>
              <a:rPr lang="en-US" b="1" dirty="0" err="1">
                <a:effectLst/>
              </a:rPr>
              <a:t>hình</a:t>
            </a:r>
            <a:r>
              <a:rPr lang="en-US" b="1" dirty="0">
                <a:effectLst/>
              </a:rPr>
              <a:t> </a:t>
            </a:r>
            <a:r>
              <a:rPr lang="en-US" b="1" dirty="0" err="1">
                <a:effectLst/>
              </a:rPr>
              <a:t>và</a:t>
            </a:r>
            <a:r>
              <a:rPr lang="en-US" b="1" dirty="0">
                <a:effectLst/>
              </a:rPr>
              <a:t> </a:t>
            </a:r>
            <a:r>
              <a:rPr lang="en-US" b="1" dirty="0" err="1">
                <a:effectLst/>
              </a:rPr>
              <a:t>hành</a:t>
            </a:r>
            <a:r>
              <a:rPr lang="en-US" b="1" dirty="0">
                <a:effectLst/>
              </a:rPr>
              <a:t> vi </a:t>
            </a:r>
            <a:br>
              <a:rPr lang="en-US" b="1" dirty="0"/>
            </a:br>
            <a:r>
              <a:rPr lang="en-US" dirty="0">
                <a:effectLst/>
              </a:rPr>
              <a:t>(Appearance and Behavior)</a:t>
            </a:r>
          </a:p>
          <a:p>
            <a:pPr marL="342900" lvl="0" indent="-342900">
              <a:lnSpc>
                <a:spcPct val="90000"/>
              </a:lnSpc>
              <a:buFont typeface="+mj-lt"/>
              <a:buAutoNum type="arabicPeriod"/>
            </a:pPr>
            <a:r>
              <a:rPr lang="en-US" b="1" dirty="0" err="1">
                <a:effectLst/>
              </a:rPr>
              <a:t>Hoạt</a:t>
            </a:r>
            <a:r>
              <a:rPr lang="en-US" b="1" dirty="0">
                <a:effectLst/>
              </a:rPr>
              <a:t> </a:t>
            </a:r>
            <a:r>
              <a:rPr lang="en-US" b="1" dirty="0" err="1">
                <a:effectLst/>
              </a:rPr>
              <a:t>động</a:t>
            </a:r>
            <a:r>
              <a:rPr lang="en-US" b="1" dirty="0">
                <a:effectLst/>
              </a:rPr>
              <a:t> </a:t>
            </a:r>
            <a:r>
              <a:rPr lang="en-US" b="1" dirty="0" err="1">
                <a:effectLst/>
              </a:rPr>
              <a:t>vận</a:t>
            </a:r>
            <a:r>
              <a:rPr lang="en-US" b="1" dirty="0">
                <a:effectLst/>
              </a:rPr>
              <a:t> </a:t>
            </a:r>
            <a:r>
              <a:rPr lang="en-US" b="1" dirty="0" err="1">
                <a:effectLst/>
              </a:rPr>
              <a:t>động</a:t>
            </a:r>
            <a:r>
              <a:rPr lang="en-US" b="1" dirty="0">
                <a:effectLst/>
              </a:rPr>
              <a:t> </a:t>
            </a:r>
            <a:br>
              <a:rPr lang="en-US" b="1" dirty="0"/>
            </a:br>
            <a:r>
              <a:rPr lang="en-US" dirty="0">
                <a:effectLst/>
              </a:rPr>
              <a:t>(Motor activity)</a:t>
            </a:r>
            <a:endParaRPr lang="vi-VN" dirty="0">
              <a:effectLst/>
            </a:endParaRPr>
          </a:p>
          <a:p>
            <a:pPr marL="342900" lvl="0" indent="-342900">
              <a:lnSpc>
                <a:spcPct val="90000"/>
              </a:lnSpc>
              <a:buFont typeface="+mj-lt"/>
              <a:buAutoNum type="arabicPeriod"/>
            </a:pPr>
            <a:r>
              <a:rPr lang="en-US" b="1" dirty="0" err="1">
                <a:effectLst/>
              </a:rPr>
              <a:t>Lời</a:t>
            </a:r>
            <a:r>
              <a:rPr lang="en-US" b="1" dirty="0">
                <a:effectLst/>
              </a:rPr>
              <a:t> </a:t>
            </a:r>
            <a:r>
              <a:rPr lang="en-US" b="1" dirty="0" err="1">
                <a:effectLst/>
              </a:rPr>
              <a:t>nói</a:t>
            </a:r>
            <a:r>
              <a:rPr lang="en-US" b="1" dirty="0">
                <a:effectLst/>
              </a:rPr>
              <a:t> </a:t>
            </a:r>
            <a:r>
              <a:rPr lang="en-US" dirty="0">
                <a:effectLst/>
              </a:rPr>
              <a:t>(speech)</a:t>
            </a:r>
            <a:endParaRPr lang="vi-VN" dirty="0">
              <a:effectLst/>
            </a:endParaRPr>
          </a:p>
          <a:p>
            <a:pPr marL="342900" lvl="0" indent="-342900">
              <a:lnSpc>
                <a:spcPct val="90000"/>
              </a:lnSpc>
              <a:buFont typeface="+mj-lt"/>
              <a:buAutoNum type="arabicPeriod"/>
            </a:pPr>
            <a:r>
              <a:rPr lang="en-US" b="1" dirty="0" err="1">
                <a:effectLst/>
              </a:rPr>
              <a:t>Khí</a:t>
            </a:r>
            <a:r>
              <a:rPr lang="en-US" b="1" dirty="0">
                <a:effectLst/>
              </a:rPr>
              <a:t> </a:t>
            </a:r>
            <a:r>
              <a:rPr lang="en-US" b="1" dirty="0" err="1">
                <a:effectLst/>
              </a:rPr>
              <a:t>sắc</a:t>
            </a:r>
            <a:r>
              <a:rPr lang="en-US" b="1" dirty="0">
                <a:effectLst/>
              </a:rPr>
              <a:t> </a:t>
            </a:r>
            <a:r>
              <a:rPr lang="en-US" dirty="0">
                <a:effectLst/>
              </a:rPr>
              <a:t>(mood)</a:t>
            </a:r>
            <a:r>
              <a:rPr lang="en-US" dirty="0"/>
              <a:t>/ </a:t>
            </a:r>
            <a:r>
              <a:rPr lang="en-US" b="1" dirty="0" err="1">
                <a:effectLst/>
              </a:rPr>
              <a:t>Cảm</a:t>
            </a:r>
            <a:r>
              <a:rPr lang="en-US" b="1" dirty="0">
                <a:effectLst/>
              </a:rPr>
              <a:t> </a:t>
            </a:r>
            <a:r>
              <a:rPr lang="en-US" b="1" dirty="0" err="1">
                <a:effectLst/>
              </a:rPr>
              <a:t>xúc</a:t>
            </a:r>
            <a:r>
              <a:rPr lang="en-US" b="1" dirty="0">
                <a:effectLst/>
              </a:rPr>
              <a:t> </a:t>
            </a:r>
            <a:r>
              <a:rPr lang="en-US" dirty="0">
                <a:effectLst/>
              </a:rPr>
              <a:t>(Affect)</a:t>
            </a:r>
            <a:endParaRPr lang="en-US" dirty="0"/>
          </a:p>
          <a:p>
            <a:pPr marL="342900" lvl="0" indent="-342900">
              <a:lnSpc>
                <a:spcPct val="90000"/>
              </a:lnSpc>
              <a:spcAft>
                <a:spcPts val="800"/>
              </a:spcAft>
              <a:buFont typeface="+mj-lt"/>
              <a:buAutoNum type="arabicPeriod"/>
            </a:pPr>
            <a:r>
              <a:rPr lang="en-US" b="1" dirty="0" err="1">
                <a:effectLst/>
              </a:rPr>
              <a:t>Nội</a:t>
            </a:r>
            <a:r>
              <a:rPr lang="en-US" b="1" dirty="0">
                <a:effectLst/>
              </a:rPr>
              <a:t> dung </a:t>
            </a:r>
            <a:r>
              <a:rPr lang="en-US" b="1" dirty="0" err="1">
                <a:effectLst/>
              </a:rPr>
              <a:t>tư</a:t>
            </a:r>
            <a:r>
              <a:rPr lang="en-US" b="1" dirty="0">
                <a:effectLst/>
              </a:rPr>
              <a:t> </a:t>
            </a:r>
            <a:r>
              <a:rPr lang="en-US" b="1" dirty="0" err="1">
                <a:effectLst/>
              </a:rPr>
              <a:t>duy</a:t>
            </a:r>
            <a:r>
              <a:rPr lang="en-US" b="1" dirty="0">
                <a:effectLst/>
              </a:rPr>
              <a:t> </a:t>
            </a:r>
            <a:r>
              <a:rPr lang="en-US" dirty="0">
                <a:effectLst/>
              </a:rPr>
              <a:t>(</a:t>
            </a:r>
            <a:r>
              <a:rPr lang="en-US" dirty="0" err="1">
                <a:effectLst/>
              </a:rPr>
              <a:t>thoght</a:t>
            </a:r>
            <a:r>
              <a:rPr lang="en-US" dirty="0">
                <a:effectLst/>
              </a:rPr>
              <a:t> content)</a:t>
            </a:r>
            <a:r>
              <a:rPr lang="en-US" b="1" dirty="0">
                <a:effectLst/>
              </a:rPr>
              <a:t>/ </a:t>
            </a:r>
            <a:br>
              <a:rPr lang="en-US" b="1" dirty="0">
                <a:effectLst/>
              </a:rPr>
            </a:br>
            <a:r>
              <a:rPr lang="en-US" b="1" dirty="0" err="1">
                <a:effectLst/>
              </a:rPr>
              <a:t>Hình</a:t>
            </a:r>
            <a:r>
              <a:rPr lang="en-US" b="1" dirty="0">
                <a:effectLst/>
              </a:rPr>
              <a:t> </a:t>
            </a:r>
            <a:r>
              <a:rPr lang="en-US" b="1" dirty="0" err="1">
                <a:effectLst/>
              </a:rPr>
              <a:t>thức</a:t>
            </a:r>
            <a:r>
              <a:rPr lang="en-US" b="1" dirty="0">
                <a:effectLst/>
              </a:rPr>
              <a:t> </a:t>
            </a:r>
            <a:r>
              <a:rPr lang="en-US" b="1" dirty="0" err="1">
                <a:effectLst/>
              </a:rPr>
              <a:t>tư</a:t>
            </a:r>
            <a:r>
              <a:rPr lang="en-US" b="1" dirty="0">
                <a:effectLst/>
              </a:rPr>
              <a:t> </a:t>
            </a:r>
            <a:r>
              <a:rPr lang="en-US" b="1" dirty="0" err="1">
                <a:effectLst/>
              </a:rPr>
              <a:t>duy</a:t>
            </a:r>
            <a:r>
              <a:rPr lang="en-US" b="1" dirty="0">
                <a:effectLst/>
              </a:rPr>
              <a:t> </a:t>
            </a:r>
            <a:r>
              <a:rPr lang="en-US" dirty="0">
                <a:effectLst/>
              </a:rPr>
              <a:t>(thought process)</a:t>
            </a:r>
            <a:endParaRPr lang="en-US" dirty="0"/>
          </a:p>
          <a:p>
            <a:pPr marL="342900" lvl="0" indent="-342900">
              <a:lnSpc>
                <a:spcPct val="90000"/>
              </a:lnSpc>
              <a:spcAft>
                <a:spcPts val="800"/>
              </a:spcAft>
              <a:buFont typeface="+mj-lt"/>
              <a:buAutoNum type="arabicPeriod"/>
            </a:pPr>
            <a:r>
              <a:rPr lang="en-US" b="1" dirty="0" err="1">
                <a:effectLst/>
              </a:rPr>
              <a:t>Rối</a:t>
            </a:r>
            <a:r>
              <a:rPr lang="en-US" b="1" dirty="0">
                <a:effectLst/>
              </a:rPr>
              <a:t> </a:t>
            </a:r>
            <a:r>
              <a:rPr lang="en-US" b="1" dirty="0" err="1">
                <a:effectLst/>
              </a:rPr>
              <a:t>loạn</a:t>
            </a:r>
            <a:r>
              <a:rPr lang="en-US" b="1" dirty="0">
                <a:effectLst/>
              </a:rPr>
              <a:t> tri </a:t>
            </a:r>
            <a:r>
              <a:rPr lang="en-US" b="1" dirty="0" err="1">
                <a:effectLst/>
              </a:rPr>
              <a:t>giác</a:t>
            </a:r>
            <a:r>
              <a:rPr lang="en-US" b="1" dirty="0">
                <a:effectLst/>
              </a:rPr>
              <a:t> </a:t>
            </a:r>
            <a:br>
              <a:rPr lang="en-US" b="1" dirty="0">
                <a:effectLst/>
              </a:rPr>
            </a:br>
            <a:r>
              <a:rPr lang="en-US" dirty="0">
                <a:effectLst/>
              </a:rPr>
              <a:t>(Perceptual disturbances) </a:t>
            </a:r>
            <a:endParaRPr lang="en-US" dirty="0"/>
          </a:p>
          <a:p>
            <a:pPr marL="342900" lvl="0" indent="-342900">
              <a:lnSpc>
                <a:spcPct val="90000"/>
              </a:lnSpc>
              <a:spcAft>
                <a:spcPts val="800"/>
              </a:spcAft>
              <a:buFont typeface="+mj-lt"/>
              <a:buAutoNum type="arabicPeriod"/>
            </a:pPr>
            <a:r>
              <a:rPr lang="en-US" b="1" dirty="0" err="1">
                <a:effectLst/>
              </a:rPr>
              <a:t>Nhận</a:t>
            </a:r>
            <a:r>
              <a:rPr lang="en-US" b="1" dirty="0">
                <a:effectLst/>
              </a:rPr>
              <a:t> </a:t>
            </a:r>
            <a:r>
              <a:rPr lang="en-US" b="1" dirty="0" err="1">
                <a:effectLst/>
              </a:rPr>
              <a:t>thức</a:t>
            </a:r>
            <a:r>
              <a:rPr lang="en-US" b="1" dirty="0">
                <a:effectLst/>
              </a:rPr>
              <a:t> </a:t>
            </a:r>
            <a:r>
              <a:rPr lang="en-US" dirty="0">
                <a:effectLst/>
              </a:rPr>
              <a:t>(Cognition)</a:t>
            </a:r>
            <a:endParaRPr lang="en-US" dirty="0"/>
          </a:p>
        </p:txBody>
      </p:sp>
      <p:sp>
        <p:nvSpPr>
          <p:cNvPr id="4" name="Date Placeholder 3">
            <a:extLst>
              <a:ext uri="{FF2B5EF4-FFF2-40B4-BE49-F238E27FC236}">
                <a16:creationId xmlns:a16="http://schemas.microsoft.com/office/drawing/2014/main" id="{1F288608-5A75-429F-948B-0F841B0EE06C}"/>
              </a:ext>
            </a:extLst>
          </p:cNvPr>
          <p:cNvSpPr>
            <a:spLocks noGrp="1"/>
          </p:cNvSpPr>
          <p:nvPr>
            <p:ph type="dt" sz="half" idx="10"/>
          </p:nvPr>
        </p:nvSpPr>
        <p:spPr/>
        <p:txBody>
          <a:bodyPr/>
          <a:lstStyle/>
          <a:p>
            <a:fld id="{9147EBC9-DE7E-468A-B075-BDFE332C360B}" type="datetime1">
              <a:rPr lang="vi-VN" smtClean="0"/>
              <a:t>29/03/2022</a:t>
            </a:fld>
            <a:endParaRPr lang="en-US"/>
          </a:p>
        </p:txBody>
      </p:sp>
    </p:spTree>
    <p:extLst>
      <p:ext uri="{BB962C8B-B14F-4D97-AF65-F5344CB8AC3E}">
        <p14:creationId xmlns:p14="http://schemas.microsoft.com/office/powerpoint/2010/main" val="2393197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A953-8DCD-415B-AFD0-E0C897CDA110}"/>
              </a:ext>
            </a:extLst>
          </p:cNvPr>
          <p:cNvSpPr>
            <a:spLocks noGrp="1"/>
          </p:cNvSpPr>
          <p:nvPr>
            <p:ph type="title"/>
          </p:nvPr>
        </p:nvSpPr>
        <p:spPr>
          <a:xfrm>
            <a:off x="525102" y="281618"/>
            <a:ext cx="7856898" cy="1143000"/>
          </a:xfrm>
        </p:spPr>
        <p:txBody>
          <a:bodyPr wrap="square" anchor="ctr">
            <a:normAutofit/>
          </a:bodyPr>
          <a:lstStyle/>
          <a:p>
            <a:pPr>
              <a:lnSpc>
                <a:spcPct val="90000"/>
              </a:lnSpc>
            </a:pPr>
            <a:r>
              <a:rPr lang="en-US" u="sng" dirty="0"/>
              <a:t>1.</a:t>
            </a:r>
            <a:r>
              <a:rPr lang="en-US" b="1" u="sng">
                <a:effectLst/>
              </a:rPr>
              <a:t> </a:t>
            </a:r>
            <a:r>
              <a:rPr lang="en-US" b="1" u="sng" err="1">
                <a:effectLst/>
              </a:rPr>
              <a:t>Ngoại</a:t>
            </a:r>
            <a:r>
              <a:rPr lang="en-US" b="1" u="sng">
                <a:effectLst/>
              </a:rPr>
              <a:t> </a:t>
            </a:r>
            <a:r>
              <a:rPr lang="en-US" b="1" u="sng" err="1">
                <a:effectLst/>
              </a:rPr>
              <a:t>hình</a:t>
            </a:r>
            <a:r>
              <a:rPr lang="en-US" b="1" u="sng">
                <a:effectLst/>
              </a:rPr>
              <a:t> </a:t>
            </a:r>
            <a:r>
              <a:rPr lang="en-US" b="1" u="sng" err="1">
                <a:effectLst/>
              </a:rPr>
              <a:t>và</a:t>
            </a:r>
            <a:r>
              <a:rPr lang="en-US" b="1" u="sng">
                <a:effectLst/>
              </a:rPr>
              <a:t> </a:t>
            </a:r>
            <a:r>
              <a:rPr lang="en-US" b="1" u="sng" err="1">
                <a:effectLst/>
              </a:rPr>
              <a:t>hành</a:t>
            </a:r>
            <a:r>
              <a:rPr lang="en-US" b="1" u="sng">
                <a:effectLst/>
              </a:rPr>
              <a:t> vi</a:t>
            </a:r>
            <a:r>
              <a:rPr lang="en-US" u="sng">
                <a:effectLst/>
              </a:rPr>
              <a:t> </a:t>
            </a:r>
            <a:r>
              <a:rPr lang="en-US" b="0">
                <a:effectLst/>
              </a:rPr>
              <a:t>(Appearance and Behavior)</a:t>
            </a:r>
            <a:endParaRPr lang="vi-VN" b="0"/>
          </a:p>
        </p:txBody>
      </p:sp>
      <p:graphicFrame>
        <p:nvGraphicFramePr>
          <p:cNvPr id="5" name="Content Placeholder 2">
            <a:extLst>
              <a:ext uri="{FF2B5EF4-FFF2-40B4-BE49-F238E27FC236}">
                <a16:creationId xmlns:a16="http://schemas.microsoft.com/office/drawing/2014/main" id="{922FC5D1-D610-4DA0-A6AE-D4DB2E817BE5}"/>
              </a:ext>
            </a:extLst>
          </p:cNvPr>
          <p:cNvGraphicFramePr>
            <a:graphicFrameLocks noGrp="1"/>
          </p:cNvGraphicFramePr>
          <p:nvPr>
            <p:ph idx="1"/>
            <p:extLst>
              <p:ext uri="{D42A27DB-BD31-4B8C-83A1-F6EECF244321}">
                <p14:modId xmlns:p14="http://schemas.microsoft.com/office/powerpoint/2010/main" val="1929726215"/>
              </p:ext>
            </p:extLst>
          </p:nvPr>
        </p:nvGraphicFramePr>
        <p:xfrm>
          <a:off x="525102" y="1676400"/>
          <a:ext cx="7856898"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905165CE-78E2-4DB5-AA0E-6400FBC8627F}"/>
              </a:ext>
            </a:extLst>
          </p:cNvPr>
          <p:cNvSpPr>
            <a:spLocks noGrp="1"/>
          </p:cNvSpPr>
          <p:nvPr>
            <p:ph type="dt" sz="half" idx="10"/>
          </p:nvPr>
        </p:nvSpPr>
        <p:spPr/>
        <p:txBody>
          <a:bodyPr/>
          <a:lstStyle/>
          <a:p>
            <a:fld id="{CB7107F2-32A2-4D97-B6F4-557F63C72F1A}" type="datetime1">
              <a:rPr lang="vi-VN" smtClean="0"/>
              <a:t>29/03/2022</a:t>
            </a:fld>
            <a:endParaRPr lang="en-US" dirty="0"/>
          </a:p>
        </p:txBody>
      </p:sp>
      <p:sp>
        <p:nvSpPr>
          <p:cNvPr id="4" name="Slide Number Placeholder 3">
            <a:extLst>
              <a:ext uri="{FF2B5EF4-FFF2-40B4-BE49-F238E27FC236}">
                <a16:creationId xmlns:a16="http://schemas.microsoft.com/office/drawing/2014/main" id="{24CA1051-9B78-407D-806D-D56C4EAC60D3}"/>
              </a:ext>
            </a:extLst>
          </p:cNvPr>
          <p:cNvSpPr>
            <a:spLocks noGrp="1"/>
          </p:cNvSpPr>
          <p:nvPr>
            <p:ph type="sldNum" sz="quarter" idx="12"/>
          </p:nvPr>
        </p:nvSpPr>
        <p:spPr/>
        <p:txBody>
          <a:bodyPr/>
          <a:lstStyle/>
          <a:p>
            <a:fld id="{D6B6CE24-4802-4D54-95B4-BA344B65EA85}" type="slidenum">
              <a:rPr lang="en-US" smtClean="0"/>
              <a:pPr/>
              <a:t>19</a:t>
            </a:fld>
            <a:endParaRPr lang="en-US"/>
          </a:p>
        </p:txBody>
      </p:sp>
    </p:spTree>
    <p:extLst>
      <p:ext uri="{BB962C8B-B14F-4D97-AF65-F5344CB8AC3E}">
        <p14:creationId xmlns:p14="http://schemas.microsoft.com/office/powerpoint/2010/main" val="91676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8F39-5C76-4F74-B93C-24276662120B}"/>
              </a:ext>
            </a:extLst>
          </p:cNvPr>
          <p:cNvSpPr>
            <a:spLocks noGrp="1"/>
          </p:cNvSpPr>
          <p:nvPr>
            <p:ph type="title"/>
          </p:nvPr>
        </p:nvSpPr>
        <p:spPr/>
        <p:txBody>
          <a:bodyPr/>
          <a:lstStyle/>
          <a:p>
            <a:r>
              <a:rPr lang="en-US" dirty="0" err="1"/>
              <a:t>Mục</a:t>
            </a:r>
            <a:r>
              <a:rPr lang="en-US" dirty="0"/>
              <a:t> </a:t>
            </a:r>
            <a:r>
              <a:rPr lang="en-US" dirty="0" err="1"/>
              <a:t>tiêu</a:t>
            </a:r>
            <a:endParaRPr lang="en-US" dirty="0"/>
          </a:p>
        </p:txBody>
      </p:sp>
      <p:sp>
        <p:nvSpPr>
          <p:cNvPr id="8" name="Octagon 7">
            <a:extLst>
              <a:ext uri="{FF2B5EF4-FFF2-40B4-BE49-F238E27FC236}">
                <a16:creationId xmlns:a16="http://schemas.microsoft.com/office/drawing/2014/main" id="{86B4238B-785D-42A3-9D9B-3387A2C7E961}"/>
              </a:ext>
            </a:extLst>
          </p:cNvPr>
          <p:cNvSpPr/>
          <p:nvPr/>
        </p:nvSpPr>
        <p:spPr bwMode="auto">
          <a:xfrm>
            <a:off x="3505200" y="2420888"/>
            <a:ext cx="562744" cy="720080"/>
          </a:xfrm>
          <a:prstGeom prst="octago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800" dirty="0"/>
              <a:t>1</a:t>
            </a:r>
            <a:endParaRPr kumimoji="0" lang="vi-VN" sz="2800" b="0" i="0" u="none" strike="noStrike" cap="none" normalizeH="0" baseline="0" dirty="0">
              <a:ln>
                <a:noFill/>
              </a:ln>
              <a:solidFill>
                <a:schemeClr val="tx1"/>
              </a:solidFill>
              <a:effectLst/>
              <a:latin typeface="Verdana" pitchFamily="34" charset="0"/>
            </a:endParaRPr>
          </a:p>
        </p:txBody>
      </p:sp>
      <p:sp>
        <p:nvSpPr>
          <p:cNvPr id="9" name="Octagon 8">
            <a:extLst>
              <a:ext uri="{FF2B5EF4-FFF2-40B4-BE49-F238E27FC236}">
                <a16:creationId xmlns:a16="http://schemas.microsoft.com/office/drawing/2014/main" id="{BF0F324A-47B7-4BD3-8341-EFA24117043B}"/>
              </a:ext>
            </a:extLst>
          </p:cNvPr>
          <p:cNvSpPr/>
          <p:nvPr/>
        </p:nvSpPr>
        <p:spPr bwMode="auto">
          <a:xfrm>
            <a:off x="3505200" y="3573016"/>
            <a:ext cx="562744" cy="720080"/>
          </a:xfrm>
          <a:prstGeom prst="octago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Verdana" pitchFamily="34" charset="0"/>
              </a:rPr>
              <a:t>2</a:t>
            </a:r>
            <a:endParaRPr kumimoji="0" lang="vi-VN" sz="2800" b="0" i="0" u="none" strike="noStrike" cap="none" normalizeH="0" baseline="0" dirty="0">
              <a:ln>
                <a:noFill/>
              </a:ln>
              <a:solidFill>
                <a:schemeClr val="tx1"/>
              </a:solidFill>
              <a:effectLst/>
              <a:latin typeface="Verdana" pitchFamily="34" charset="0"/>
            </a:endParaRPr>
          </a:p>
        </p:txBody>
      </p:sp>
      <p:sp>
        <p:nvSpPr>
          <p:cNvPr id="10" name="Octagon 9">
            <a:extLst>
              <a:ext uri="{FF2B5EF4-FFF2-40B4-BE49-F238E27FC236}">
                <a16:creationId xmlns:a16="http://schemas.microsoft.com/office/drawing/2014/main" id="{FB8D7DAC-8EE0-4F43-A64C-F2B158C018A6}"/>
              </a:ext>
            </a:extLst>
          </p:cNvPr>
          <p:cNvSpPr/>
          <p:nvPr/>
        </p:nvSpPr>
        <p:spPr bwMode="auto">
          <a:xfrm>
            <a:off x="3505200" y="4691270"/>
            <a:ext cx="562744" cy="720080"/>
          </a:xfrm>
          <a:prstGeom prst="octago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800" dirty="0"/>
              <a:t>3</a:t>
            </a:r>
            <a:endParaRPr kumimoji="0" lang="vi-VN" sz="2800" b="0" i="0" u="none" strike="noStrike" cap="none" normalizeH="0" baseline="0" dirty="0">
              <a:ln>
                <a:noFill/>
              </a:ln>
              <a:solidFill>
                <a:schemeClr val="tx1"/>
              </a:solidFill>
              <a:effectLst/>
              <a:latin typeface="Verdana" pitchFamily="34" charset="0"/>
            </a:endParaRPr>
          </a:p>
        </p:txBody>
      </p:sp>
      <p:sp>
        <p:nvSpPr>
          <p:cNvPr id="11" name="TextBox 10">
            <a:extLst>
              <a:ext uri="{FF2B5EF4-FFF2-40B4-BE49-F238E27FC236}">
                <a16:creationId xmlns:a16="http://schemas.microsoft.com/office/drawing/2014/main" id="{C349DDED-D07B-4F7F-B8A1-573B96F51ACB}"/>
              </a:ext>
            </a:extLst>
          </p:cNvPr>
          <p:cNvSpPr txBox="1"/>
          <p:nvPr/>
        </p:nvSpPr>
        <p:spPr>
          <a:xfrm>
            <a:off x="4264921" y="3573016"/>
            <a:ext cx="4788218" cy="923330"/>
          </a:xfrm>
          <a:prstGeom prst="rect">
            <a:avLst/>
          </a:prstGeom>
          <a:noFill/>
        </p:spPr>
        <p:txBody>
          <a:bodyPr wrap="square" rtlCol="0">
            <a:spAutoFit/>
          </a:bodyPr>
          <a:lstStyle/>
          <a:p>
            <a:r>
              <a:rPr lang="en-US" dirty="0" err="1"/>
              <a:t>Khai</a:t>
            </a:r>
            <a:r>
              <a:rPr lang="en-US" dirty="0"/>
              <a:t> </a:t>
            </a:r>
            <a:r>
              <a:rPr lang="en-US" dirty="0" err="1"/>
              <a:t>thác</a:t>
            </a:r>
            <a:r>
              <a:rPr lang="en-US" dirty="0"/>
              <a:t> </a:t>
            </a:r>
            <a:r>
              <a:rPr lang="en-US" dirty="0" err="1"/>
              <a:t>bệnh</a:t>
            </a:r>
            <a:r>
              <a:rPr lang="en-US" dirty="0"/>
              <a:t> </a:t>
            </a:r>
            <a:r>
              <a:rPr lang="en-US" dirty="0" err="1"/>
              <a:t>sử</a:t>
            </a:r>
            <a:r>
              <a:rPr lang="en-US" dirty="0"/>
              <a:t> </a:t>
            </a:r>
            <a:r>
              <a:rPr lang="en-US" dirty="0" err="1"/>
              <a:t>đầy</a:t>
            </a:r>
            <a:r>
              <a:rPr lang="en-US" dirty="0"/>
              <a:t> </a:t>
            </a:r>
            <a:r>
              <a:rPr lang="en-US" dirty="0" err="1"/>
              <a:t>đủ</a:t>
            </a:r>
            <a:r>
              <a:rPr lang="en-US" dirty="0"/>
              <a:t> </a:t>
            </a:r>
            <a:r>
              <a:rPr lang="en-US" dirty="0" err="1"/>
              <a:t>và</a:t>
            </a:r>
            <a:r>
              <a:rPr lang="en-US" dirty="0"/>
              <a:t> </a:t>
            </a:r>
            <a:r>
              <a:rPr lang="en-US" dirty="0" err="1"/>
              <a:t>khách</a:t>
            </a:r>
            <a:r>
              <a:rPr lang="en-US" dirty="0"/>
              <a:t> </a:t>
            </a:r>
            <a:r>
              <a:rPr lang="en-US" dirty="0" err="1"/>
              <a:t>quan</a:t>
            </a:r>
            <a:endParaRPr lang="en-US" dirty="0"/>
          </a:p>
          <a:p>
            <a:endParaRPr lang="vi-VN" dirty="0"/>
          </a:p>
        </p:txBody>
      </p:sp>
      <p:sp>
        <p:nvSpPr>
          <p:cNvPr id="12" name="TextBox 11">
            <a:extLst>
              <a:ext uri="{FF2B5EF4-FFF2-40B4-BE49-F238E27FC236}">
                <a16:creationId xmlns:a16="http://schemas.microsoft.com/office/drawing/2014/main" id="{CB044723-C1D3-4A9E-9C58-CD47536631F7}"/>
              </a:ext>
            </a:extLst>
          </p:cNvPr>
          <p:cNvSpPr txBox="1"/>
          <p:nvPr/>
        </p:nvSpPr>
        <p:spPr>
          <a:xfrm>
            <a:off x="4297356" y="4713537"/>
            <a:ext cx="4392488" cy="923330"/>
          </a:xfrm>
          <a:prstGeom prst="rect">
            <a:avLst/>
          </a:prstGeom>
          <a:noFill/>
        </p:spPr>
        <p:txBody>
          <a:bodyPr wrap="square" rtlCol="0">
            <a:spAutoFit/>
          </a:bodyPr>
          <a:lstStyle/>
          <a:p>
            <a:r>
              <a:rPr lang="en-US" dirty="0" err="1"/>
              <a:t>Thăm</a:t>
            </a:r>
            <a:r>
              <a:rPr lang="en-US" dirty="0"/>
              <a:t> </a:t>
            </a:r>
            <a:r>
              <a:rPr lang="en-US" dirty="0" err="1"/>
              <a:t>khám</a:t>
            </a:r>
            <a:r>
              <a:rPr lang="en-US" dirty="0"/>
              <a:t> </a:t>
            </a:r>
            <a:r>
              <a:rPr lang="en-US" dirty="0" err="1"/>
              <a:t>tâm</a:t>
            </a:r>
            <a:r>
              <a:rPr lang="en-US" dirty="0"/>
              <a:t> </a:t>
            </a:r>
            <a:r>
              <a:rPr lang="en-US" dirty="0" err="1"/>
              <a:t>thần</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và</a:t>
            </a:r>
            <a:r>
              <a:rPr lang="en-US" dirty="0"/>
              <a:t> </a:t>
            </a:r>
            <a:r>
              <a:rPr lang="en-US" dirty="0" err="1"/>
              <a:t>toàn</a:t>
            </a:r>
            <a:r>
              <a:rPr lang="en-US" dirty="0"/>
              <a:t> </a:t>
            </a:r>
            <a:r>
              <a:rPr lang="en-US" dirty="0" err="1"/>
              <a:t>diện</a:t>
            </a:r>
            <a:endParaRPr lang="en-US" dirty="0"/>
          </a:p>
          <a:p>
            <a:endParaRPr lang="vi-VN" dirty="0"/>
          </a:p>
        </p:txBody>
      </p:sp>
      <p:sp>
        <p:nvSpPr>
          <p:cNvPr id="3" name="Date Placeholder 2">
            <a:extLst>
              <a:ext uri="{FF2B5EF4-FFF2-40B4-BE49-F238E27FC236}">
                <a16:creationId xmlns:a16="http://schemas.microsoft.com/office/drawing/2014/main" id="{4C519EFA-463B-4813-9F1A-0B59A6F1F34C}"/>
              </a:ext>
            </a:extLst>
          </p:cNvPr>
          <p:cNvSpPr>
            <a:spLocks noGrp="1"/>
          </p:cNvSpPr>
          <p:nvPr>
            <p:ph type="dt" sz="half" idx="10"/>
          </p:nvPr>
        </p:nvSpPr>
        <p:spPr/>
        <p:txBody>
          <a:bodyPr/>
          <a:lstStyle/>
          <a:p>
            <a:fld id="{019CD25F-01CC-4A58-A695-8DDBC8773036}" type="datetime1">
              <a:rPr lang="vi-VN" smtClean="0"/>
              <a:t>29/03/2022</a:t>
            </a:fld>
            <a:endParaRPr lang="en-US"/>
          </a:p>
        </p:txBody>
      </p:sp>
      <p:sp>
        <p:nvSpPr>
          <p:cNvPr id="5" name="TextBox 4">
            <a:extLst>
              <a:ext uri="{FF2B5EF4-FFF2-40B4-BE49-F238E27FC236}">
                <a16:creationId xmlns:a16="http://schemas.microsoft.com/office/drawing/2014/main" id="{456FB057-E23D-4EE2-A187-314CBACDA829}"/>
              </a:ext>
            </a:extLst>
          </p:cNvPr>
          <p:cNvSpPr txBox="1"/>
          <p:nvPr/>
        </p:nvSpPr>
        <p:spPr>
          <a:xfrm>
            <a:off x="4264921" y="2564904"/>
            <a:ext cx="3910045" cy="369332"/>
          </a:xfrm>
          <a:prstGeom prst="rect">
            <a:avLst/>
          </a:prstGeom>
          <a:noFill/>
        </p:spPr>
        <p:txBody>
          <a:bodyPr wrap="none" rtlCol="0">
            <a:spAutoFit/>
          </a:bodyPr>
          <a:lstStyle/>
          <a:p>
            <a:r>
              <a:rPr lang="en-US" dirty="0" err="1"/>
              <a:t>Các</a:t>
            </a:r>
            <a:r>
              <a:rPr lang="en-US" dirty="0"/>
              <a:t> </a:t>
            </a:r>
            <a:r>
              <a:rPr lang="en-US" dirty="0" err="1"/>
              <a:t>bước</a:t>
            </a:r>
            <a:r>
              <a:rPr lang="en-US" dirty="0"/>
              <a:t> </a:t>
            </a:r>
            <a:r>
              <a:rPr lang="en-US" dirty="0" err="1"/>
              <a:t>làm</a:t>
            </a:r>
            <a:r>
              <a:rPr lang="en-US" dirty="0"/>
              <a:t> </a:t>
            </a:r>
            <a:r>
              <a:rPr lang="en-US" dirty="0" err="1"/>
              <a:t>bệnh</a:t>
            </a:r>
            <a:r>
              <a:rPr lang="en-US" dirty="0"/>
              <a:t> </a:t>
            </a:r>
            <a:r>
              <a:rPr lang="en-US" dirty="0" err="1"/>
              <a:t>án</a:t>
            </a:r>
            <a:r>
              <a:rPr lang="en-US" dirty="0"/>
              <a:t> </a:t>
            </a:r>
            <a:r>
              <a:rPr lang="en-US" dirty="0" err="1"/>
              <a:t>tâm</a:t>
            </a:r>
            <a:r>
              <a:rPr lang="en-US" dirty="0"/>
              <a:t> </a:t>
            </a:r>
            <a:r>
              <a:rPr lang="en-US" dirty="0" err="1"/>
              <a:t>thần</a:t>
            </a:r>
            <a:endParaRPr lang="vi-VN" dirty="0"/>
          </a:p>
        </p:txBody>
      </p:sp>
    </p:spTree>
    <p:extLst>
      <p:ext uri="{BB962C8B-B14F-4D97-AF65-F5344CB8AC3E}">
        <p14:creationId xmlns:p14="http://schemas.microsoft.com/office/powerpoint/2010/main" val="3633879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A953-8DCD-415B-AFD0-E0C897CDA110}"/>
              </a:ext>
            </a:extLst>
          </p:cNvPr>
          <p:cNvSpPr>
            <a:spLocks noGrp="1"/>
          </p:cNvSpPr>
          <p:nvPr>
            <p:ph type="title"/>
          </p:nvPr>
        </p:nvSpPr>
        <p:spPr>
          <a:xfrm>
            <a:off x="525102" y="281618"/>
            <a:ext cx="7856898" cy="1143000"/>
          </a:xfrm>
        </p:spPr>
        <p:txBody>
          <a:bodyPr wrap="square" anchor="ctr">
            <a:normAutofit/>
          </a:bodyPr>
          <a:lstStyle/>
          <a:p>
            <a:pPr>
              <a:lnSpc>
                <a:spcPct val="90000"/>
              </a:lnSpc>
            </a:pPr>
            <a:r>
              <a:rPr lang="en-US" u="sng" dirty="0"/>
              <a:t>1.</a:t>
            </a:r>
            <a:r>
              <a:rPr lang="en-US" b="1" u="sng">
                <a:effectLst/>
              </a:rPr>
              <a:t> </a:t>
            </a:r>
            <a:r>
              <a:rPr lang="en-US" b="1" u="sng" err="1">
                <a:effectLst/>
              </a:rPr>
              <a:t>Ngoại</a:t>
            </a:r>
            <a:r>
              <a:rPr lang="en-US" b="1" u="sng">
                <a:effectLst/>
              </a:rPr>
              <a:t> </a:t>
            </a:r>
            <a:r>
              <a:rPr lang="en-US" b="1" u="sng" err="1">
                <a:effectLst/>
              </a:rPr>
              <a:t>hình</a:t>
            </a:r>
            <a:r>
              <a:rPr lang="en-US" b="1" u="sng">
                <a:effectLst/>
              </a:rPr>
              <a:t> </a:t>
            </a:r>
            <a:r>
              <a:rPr lang="en-US" b="1" u="sng" err="1">
                <a:effectLst/>
              </a:rPr>
              <a:t>và</a:t>
            </a:r>
            <a:r>
              <a:rPr lang="en-US" b="1" u="sng">
                <a:effectLst/>
              </a:rPr>
              <a:t> </a:t>
            </a:r>
            <a:r>
              <a:rPr lang="en-US" b="1" u="sng" err="1">
                <a:effectLst/>
              </a:rPr>
              <a:t>hành</a:t>
            </a:r>
            <a:r>
              <a:rPr lang="en-US" b="1" u="sng">
                <a:effectLst/>
              </a:rPr>
              <a:t> vi</a:t>
            </a:r>
            <a:r>
              <a:rPr lang="en-US" u="sng">
                <a:effectLst/>
              </a:rPr>
              <a:t> </a:t>
            </a:r>
            <a:r>
              <a:rPr lang="en-US" b="0">
                <a:effectLst/>
              </a:rPr>
              <a:t>(Appearance and Behavior)</a:t>
            </a:r>
            <a:endParaRPr lang="vi-VN" b="0"/>
          </a:p>
        </p:txBody>
      </p:sp>
      <p:pic>
        <p:nvPicPr>
          <p:cNvPr id="7" name="Content Placeholder 6">
            <a:extLst>
              <a:ext uri="{FF2B5EF4-FFF2-40B4-BE49-F238E27FC236}">
                <a16:creationId xmlns:a16="http://schemas.microsoft.com/office/drawing/2014/main" id="{8DD95845-515D-44A9-821E-75153D3C243E}"/>
              </a:ext>
            </a:extLst>
          </p:cNvPr>
          <p:cNvPicPr>
            <a:picLocks noGrp="1" noChangeAspect="1"/>
          </p:cNvPicPr>
          <p:nvPr>
            <p:ph idx="1"/>
          </p:nvPr>
        </p:nvPicPr>
        <p:blipFill>
          <a:blip r:embed="rId3"/>
          <a:stretch>
            <a:fillRect/>
          </a:stretch>
        </p:blipFill>
        <p:spPr>
          <a:xfrm>
            <a:off x="395536" y="1676399"/>
            <a:ext cx="7856898" cy="4977337"/>
          </a:xfrm>
        </p:spPr>
      </p:pic>
      <p:sp>
        <p:nvSpPr>
          <p:cNvPr id="3" name="Date Placeholder 2">
            <a:extLst>
              <a:ext uri="{FF2B5EF4-FFF2-40B4-BE49-F238E27FC236}">
                <a16:creationId xmlns:a16="http://schemas.microsoft.com/office/drawing/2014/main" id="{3E6C6CF2-B552-496A-BFA9-510760ED7806}"/>
              </a:ext>
            </a:extLst>
          </p:cNvPr>
          <p:cNvSpPr>
            <a:spLocks noGrp="1"/>
          </p:cNvSpPr>
          <p:nvPr>
            <p:ph type="dt" sz="half" idx="10"/>
          </p:nvPr>
        </p:nvSpPr>
        <p:spPr/>
        <p:txBody>
          <a:bodyPr/>
          <a:lstStyle/>
          <a:p>
            <a:fld id="{E430A6E1-5795-4B02-817C-FDE44AB48D38}" type="datetime1">
              <a:rPr lang="vi-VN" smtClean="0"/>
              <a:t>29/03/2022</a:t>
            </a:fld>
            <a:endParaRPr lang="en-US" dirty="0"/>
          </a:p>
        </p:txBody>
      </p:sp>
      <p:sp>
        <p:nvSpPr>
          <p:cNvPr id="4" name="Slide Number Placeholder 3">
            <a:extLst>
              <a:ext uri="{FF2B5EF4-FFF2-40B4-BE49-F238E27FC236}">
                <a16:creationId xmlns:a16="http://schemas.microsoft.com/office/drawing/2014/main" id="{AB99C912-BC18-440D-B2C7-F0B706DAB040}"/>
              </a:ext>
            </a:extLst>
          </p:cNvPr>
          <p:cNvSpPr>
            <a:spLocks noGrp="1"/>
          </p:cNvSpPr>
          <p:nvPr>
            <p:ph type="sldNum" sz="quarter" idx="12"/>
          </p:nvPr>
        </p:nvSpPr>
        <p:spPr/>
        <p:txBody>
          <a:bodyPr/>
          <a:lstStyle/>
          <a:p>
            <a:fld id="{D6B6CE24-4802-4D54-95B4-BA344B65EA85}" type="slidenum">
              <a:rPr lang="en-US" smtClean="0"/>
              <a:pPr/>
              <a:t>20</a:t>
            </a:fld>
            <a:endParaRPr lang="en-US"/>
          </a:p>
        </p:txBody>
      </p:sp>
    </p:spTree>
    <p:extLst>
      <p:ext uri="{BB962C8B-B14F-4D97-AF65-F5344CB8AC3E}">
        <p14:creationId xmlns:p14="http://schemas.microsoft.com/office/powerpoint/2010/main" val="1640497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E9BA-DC94-4CF3-9092-3AA893CB5B68}"/>
              </a:ext>
            </a:extLst>
          </p:cNvPr>
          <p:cNvSpPr>
            <a:spLocks noGrp="1"/>
          </p:cNvSpPr>
          <p:nvPr>
            <p:ph type="title"/>
          </p:nvPr>
        </p:nvSpPr>
        <p:spPr>
          <a:xfrm>
            <a:off x="525102" y="281618"/>
            <a:ext cx="8618898" cy="1143000"/>
          </a:xfrm>
        </p:spPr>
        <p:txBody>
          <a:bodyPr/>
          <a:lstStyle/>
          <a:p>
            <a:r>
              <a:rPr lang="en-US" u="sng" dirty="0"/>
              <a:t>2.</a:t>
            </a:r>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u="sng"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u="sng"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u="sng"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u="sng"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dirty="0">
                <a:effectLst/>
                <a:latin typeface="Times New Roman" panose="02020603050405020304" pitchFamily="18" charset="0"/>
                <a:ea typeface="Calibri" panose="020F0502020204030204" pitchFamily="34" charset="0"/>
                <a:cs typeface="Times New Roman" panose="02020603050405020304" pitchFamily="18" charset="0"/>
              </a:rPr>
              <a:t>(Motor activity)</a:t>
            </a:r>
            <a:endParaRPr lang="vi-VN" b="0" dirty="0"/>
          </a:p>
        </p:txBody>
      </p:sp>
      <p:sp>
        <p:nvSpPr>
          <p:cNvPr id="3" name="Content Placeholder 2">
            <a:extLst>
              <a:ext uri="{FF2B5EF4-FFF2-40B4-BE49-F238E27FC236}">
                <a16:creationId xmlns:a16="http://schemas.microsoft.com/office/drawing/2014/main" id="{67C76D83-B97E-470F-AA4C-5AE1DA773691}"/>
              </a:ext>
            </a:extLst>
          </p:cNvPr>
          <p:cNvSpPr>
            <a:spLocks noGrp="1"/>
          </p:cNvSpPr>
          <p:nvPr>
            <p:ph idx="1"/>
          </p:nvPr>
        </p:nvSpPr>
        <p:spPr>
          <a:xfrm>
            <a:off x="525101" y="1424618"/>
            <a:ext cx="8604721" cy="4061781"/>
          </a:xfrm>
        </p:spPr>
        <p:txBody>
          <a:bodyPr/>
          <a:lstStyle/>
          <a:p>
            <a:pPr marL="342900" lvl="0" indent="-342900">
              <a:lnSpc>
                <a:spcPct val="107000"/>
              </a:lnSpc>
              <a:buFont typeface="Symbol" panose="05050102010706020507" pitchFamily="18"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chậm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chạp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(bradykinesia),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(hyperkinesia)</a:t>
            </a:r>
            <a:endParaRPr lang="vi-V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nhịp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siết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nắn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tay</a:t>
            </a:r>
            <a:endParaRPr lang="vi-V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40A766B-8BCE-4A39-9C79-462F6EC6DB6E}"/>
              </a:ext>
            </a:extLst>
          </p:cNvPr>
          <p:cNvPicPr>
            <a:picLocks noChangeAspect="1"/>
          </p:cNvPicPr>
          <p:nvPr/>
        </p:nvPicPr>
        <p:blipFill>
          <a:blip r:embed="rId3"/>
          <a:stretch>
            <a:fillRect/>
          </a:stretch>
        </p:blipFill>
        <p:spPr>
          <a:xfrm>
            <a:off x="323528" y="2852937"/>
            <a:ext cx="8604721" cy="3665920"/>
          </a:xfrm>
          <a:prstGeom prst="rect">
            <a:avLst/>
          </a:prstGeom>
        </p:spPr>
      </p:pic>
      <p:sp>
        <p:nvSpPr>
          <p:cNvPr id="4" name="Date Placeholder 3">
            <a:extLst>
              <a:ext uri="{FF2B5EF4-FFF2-40B4-BE49-F238E27FC236}">
                <a16:creationId xmlns:a16="http://schemas.microsoft.com/office/drawing/2014/main" id="{B76890D4-DEFB-4C1A-832E-BA76539CDC1E}"/>
              </a:ext>
            </a:extLst>
          </p:cNvPr>
          <p:cNvSpPr>
            <a:spLocks noGrp="1"/>
          </p:cNvSpPr>
          <p:nvPr>
            <p:ph type="dt" sz="half" idx="10"/>
          </p:nvPr>
        </p:nvSpPr>
        <p:spPr/>
        <p:txBody>
          <a:bodyPr/>
          <a:lstStyle/>
          <a:p>
            <a:fld id="{40138332-9B1F-4769-A4A5-2E5F3739E168}" type="datetime1">
              <a:rPr lang="vi-VN" smtClean="0"/>
              <a:t>29/03/2022</a:t>
            </a:fld>
            <a:endParaRPr lang="en-US" dirty="0"/>
          </a:p>
        </p:txBody>
      </p:sp>
      <p:sp>
        <p:nvSpPr>
          <p:cNvPr id="5" name="Slide Number Placeholder 4">
            <a:extLst>
              <a:ext uri="{FF2B5EF4-FFF2-40B4-BE49-F238E27FC236}">
                <a16:creationId xmlns:a16="http://schemas.microsoft.com/office/drawing/2014/main" id="{F26D144F-2942-4EB7-AFAD-DD840AA1C6A8}"/>
              </a:ext>
            </a:extLst>
          </p:cNvPr>
          <p:cNvSpPr>
            <a:spLocks noGrp="1"/>
          </p:cNvSpPr>
          <p:nvPr>
            <p:ph type="sldNum" sz="quarter" idx="12"/>
          </p:nvPr>
        </p:nvSpPr>
        <p:spPr/>
        <p:txBody>
          <a:bodyPr/>
          <a:lstStyle/>
          <a:p>
            <a:fld id="{D6B6CE24-4802-4D54-95B4-BA344B65EA85}" type="slidenum">
              <a:rPr lang="en-US" smtClean="0"/>
              <a:pPr/>
              <a:t>21</a:t>
            </a:fld>
            <a:endParaRPr lang="en-US"/>
          </a:p>
        </p:txBody>
      </p:sp>
    </p:spTree>
    <p:extLst>
      <p:ext uri="{BB962C8B-B14F-4D97-AF65-F5344CB8AC3E}">
        <p14:creationId xmlns:p14="http://schemas.microsoft.com/office/powerpoint/2010/main" val="364512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E9BA-DC94-4CF3-9092-3AA893CB5B68}"/>
              </a:ext>
            </a:extLst>
          </p:cNvPr>
          <p:cNvSpPr>
            <a:spLocks noGrp="1"/>
          </p:cNvSpPr>
          <p:nvPr>
            <p:ph type="title"/>
          </p:nvPr>
        </p:nvSpPr>
        <p:spPr>
          <a:xfrm>
            <a:off x="525102" y="281618"/>
            <a:ext cx="8618898" cy="1143000"/>
          </a:xfrm>
        </p:spPr>
        <p:txBody>
          <a:bodyPr/>
          <a:lstStyle/>
          <a:p>
            <a:r>
              <a:rPr lang="en-US" u="sng" dirty="0"/>
              <a:t>2.</a:t>
            </a:r>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u="sng"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u="sng"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u="sng"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u="sng"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dirty="0">
                <a:effectLst/>
                <a:latin typeface="Times New Roman" panose="02020603050405020304" pitchFamily="18" charset="0"/>
                <a:ea typeface="Calibri" panose="020F0502020204030204" pitchFamily="34" charset="0"/>
                <a:cs typeface="Times New Roman" panose="02020603050405020304" pitchFamily="18" charset="0"/>
              </a:rPr>
              <a:t>(Motor activity)</a:t>
            </a:r>
            <a:endParaRPr lang="vi-VN" b="0" dirty="0"/>
          </a:p>
        </p:txBody>
      </p:sp>
      <p:sp>
        <p:nvSpPr>
          <p:cNvPr id="3" name="Content Placeholder 2">
            <a:extLst>
              <a:ext uri="{FF2B5EF4-FFF2-40B4-BE49-F238E27FC236}">
                <a16:creationId xmlns:a16="http://schemas.microsoft.com/office/drawing/2014/main" id="{67C76D83-B97E-470F-AA4C-5AE1DA773691}"/>
              </a:ext>
            </a:extLst>
          </p:cNvPr>
          <p:cNvSpPr>
            <a:spLocks noGrp="1"/>
          </p:cNvSpPr>
          <p:nvPr>
            <p:ph idx="1"/>
          </p:nvPr>
        </p:nvSpPr>
        <p:spPr>
          <a:xfrm>
            <a:off x="525101" y="1424618"/>
            <a:ext cx="8604721" cy="4061781"/>
          </a:xfrm>
        </p:spPr>
        <p:txBody>
          <a:bodyPr/>
          <a:lstStyle/>
          <a:p>
            <a:r>
              <a:rPr lang="vi-VN" sz="2000" b="0" i="0" dirty="0">
                <a:solidFill>
                  <a:srgbClr val="000000"/>
                </a:solidFill>
                <a:effectLst/>
                <a:latin typeface="Roboto" panose="02000000000000000000" pitchFamily="2" charset="0"/>
              </a:rPr>
              <a:t>Bệnh nhân của bạn đã cư xử với bạn như thế nào khi gặp bạn lần đầu tiên? </a:t>
            </a:r>
          </a:p>
          <a:p>
            <a:r>
              <a:rPr lang="vi-VN" sz="2000" dirty="0">
                <a:solidFill>
                  <a:srgbClr val="000000"/>
                </a:solidFill>
                <a:latin typeface="Roboto" panose="02000000000000000000" pitchFamily="2" charset="0"/>
              </a:rPr>
              <a:t>BN</a:t>
            </a:r>
            <a:r>
              <a:rPr lang="vi-VN" sz="2000" b="0" i="0" dirty="0">
                <a:solidFill>
                  <a:srgbClr val="000000"/>
                </a:solidFill>
                <a:effectLst/>
                <a:latin typeface="Roboto" panose="02000000000000000000" pitchFamily="2" charset="0"/>
              </a:rPr>
              <a:t> thân thiện và hợp tác, hay có vẻ thờ ơ và không quan tâm?</a:t>
            </a:r>
          </a:p>
          <a:p>
            <a:r>
              <a:rPr lang="vi-VN" sz="2000" dirty="0">
                <a:solidFill>
                  <a:srgbClr val="000000"/>
                </a:solidFill>
                <a:latin typeface="Roboto" panose="02000000000000000000" pitchFamily="2" charset="0"/>
              </a:rPr>
              <a:t>BN bước vào </a:t>
            </a:r>
            <a:r>
              <a:rPr lang="vi-VN" sz="2000" b="0" i="0" dirty="0">
                <a:solidFill>
                  <a:srgbClr val="000000"/>
                </a:solidFill>
                <a:effectLst/>
                <a:latin typeface="Roboto" panose="02000000000000000000" pitchFamily="2" charset="0"/>
              </a:rPr>
              <a:t>đã ngồi ngay xuống và đối mặt với bạn, hoặc bị kích động, đi đi lại lại trong phòng và nói nhanh mà không thực sự quan tâm đến câu hỏi của bạn? </a:t>
            </a:r>
          </a:p>
          <a:p>
            <a:r>
              <a:rPr lang="vi-VN" sz="2000" b="0" i="0" dirty="0">
                <a:solidFill>
                  <a:srgbClr val="000000"/>
                </a:solidFill>
                <a:effectLst/>
                <a:latin typeface="Roboto" panose="02000000000000000000" pitchFamily="2" charset="0"/>
              </a:rPr>
              <a:t>Bối cảnh của phỏng vấn cũng có thể quan trọng để tạo ra ý nghĩa của hành vi. </a:t>
            </a:r>
            <a:r>
              <a:rPr lang="vi-VN" sz="2000" dirty="0">
                <a:solidFill>
                  <a:srgbClr val="000000"/>
                </a:solidFill>
                <a:latin typeface="Roboto" panose="02000000000000000000" pitchFamily="2" charset="0"/>
              </a:rPr>
              <a:t>Đó </a:t>
            </a:r>
            <a:r>
              <a:rPr lang="vi-VN" sz="2000" b="0" i="0" dirty="0">
                <a:solidFill>
                  <a:srgbClr val="000000"/>
                </a:solidFill>
                <a:effectLst/>
                <a:latin typeface="Roboto" panose="02000000000000000000" pitchFamily="2" charset="0"/>
              </a:rPr>
              <a:t>là một cuộc phỏng vấn đánh giá theo lịch trình hay nó diễn ra trong phòng cấp cứu?</a:t>
            </a:r>
            <a:endParaRPr lang="vi-VN" sz="2000" dirty="0"/>
          </a:p>
        </p:txBody>
      </p:sp>
      <p:sp>
        <p:nvSpPr>
          <p:cNvPr id="4" name="Date Placeholder 3">
            <a:extLst>
              <a:ext uri="{FF2B5EF4-FFF2-40B4-BE49-F238E27FC236}">
                <a16:creationId xmlns:a16="http://schemas.microsoft.com/office/drawing/2014/main" id="{028D3E76-7363-4152-A98E-191F461B5494}"/>
              </a:ext>
            </a:extLst>
          </p:cNvPr>
          <p:cNvSpPr>
            <a:spLocks noGrp="1"/>
          </p:cNvSpPr>
          <p:nvPr>
            <p:ph type="dt" sz="half" idx="10"/>
          </p:nvPr>
        </p:nvSpPr>
        <p:spPr/>
        <p:txBody>
          <a:bodyPr/>
          <a:lstStyle/>
          <a:p>
            <a:fld id="{BAA7B9EA-B48B-4C08-BCD2-DC2DB5DAF875}" type="datetime1">
              <a:rPr lang="vi-VN" smtClean="0"/>
              <a:t>29/03/2022</a:t>
            </a:fld>
            <a:endParaRPr lang="en-US" dirty="0"/>
          </a:p>
        </p:txBody>
      </p:sp>
      <p:sp>
        <p:nvSpPr>
          <p:cNvPr id="5" name="Slide Number Placeholder 4">
            <a:extLst>
              <a:ext uri="{FF2B5EF4-FFF2-40B4-BE49-F238E27FC236}">
                <a16:creationId xmlns:a16="http://schemas.microsoft.com/office/drawing/2014/main" id="{CA947A4F-92D2-4AE9-9864-1B98C03E03E0}"/>
              </a:ext>
            </a:extLst>
          </p:cNvPr>
          <p:cNvSpPr>
            <a:spLocks noGrp="1"/>
          </p:cNvSpPr>
          <p:nvPr>
            <p:ph type="sldNum" sz="quarter" idx="12"/>
          </p:nvPr>
        </p:nvSpPr>
        <p:spPr/>
        <p:txBody>
          <a:bodyPr/>
          <a:lstStyle/>
          <a:p>
            <a:fld id="{D6B6CE24-4802-4D54-95B4-BA344B65EA85}" type="slidenum">
              <a:rPr lang="en-US" smtClean="0"/>
              <a:pPr/>
              <a:t>22</a:t>
            </a:fld>
            <a:endParaRPr lang="en-US"/>
          </a:p>
        </p:txBody>
      </p:sp>
    </p:spTree>
    <p:extLst>
      <p:ext uri="{BB962C8B-B14F-4D97-AF65-F5344CB8AC3E}">
        <p14:creationId xmlns:p14="http://schemas.microsoft.com/office/powerpoint/2010/main" val="921156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05C17-0C86-4F3B-8EDC-802EEB26EABD}"/>
              </a:ext>
            </a:extLst>
          </p:cNvPr>
          <p:cNvSpPr>
            <a:spLocks noGrp="1"/>
          </p:cNvSpPr>
          <p:nvPr>
            <p:ph type="title"/>
          </p:nvPr>
        </p:nvSpPr>
        <p:spPr>
          <a:xfrm>
            <a:off x="521019" y="609600"/>
            <a:ext cx="7772400" cy="1143000"/>
          </a:xfrm>
        </p:spPr>
        <p:txBody>
          <a:bodyPr wrap="square" anchor="ctr">
            <a:normAutofit/>
          </a:bodyPr>
          <a:lstStyle/>
          <a:p>
            <a:pPr>
              <a:lnSpc>
                <a:spcPct val="90000"/>
              </a:lnSpc>
            </a:pPr>
            <a:r>
              <a:rPr lang="en-US" u="sng" dirty="0"/>
              <a:t>3.</a:t>
            </a:r>
            <a:r>
              <a:rPr lang="en-US" b="1" u="sng">
                <a:effectLst/>
              </a:rPr>
              <a:t> </a:t>
            </a:r>
            <a:r>
              <a:rPr lang="en-US" b="1" u="sng" err="1">
                <a:effectLst/>
              </a:rPr>
              <a:t>Lời</a:t>
            </a:r>
            <a:r>
              <a:rPr lang="en-US" b="1" u="sng">
                <a:effectLst/>
              </a:rPr>
              <a:t> </a:t>
            </a:r>
            <a:r>
              <a:rPr lang="en-US" b="1" u="sng" err="1">
                <a:effectLst/>
              </a:rPr>
              <a:t>nói</a:t>
            </a:r>
            <a:r>
              <a:rPr lang="en-US" b="1" u="sng">
                <a:effectLst/>
              </a:rPr>
              <a:t> </a:t>
            </a:r>
            <a:r>
              <a:rPr lang="en-US" b="0">
                <a:effectLst/>
              </a:rPr>
              <a:t>(speech)</a:t>
            </a:r>
            <a:br>
              <a:rPr lang="vi-VN" b="0">
                <a:effectLst/>
              </a:rPr>
            </a:br>
            <a:endParaRPr lang="vi-VN" b="0"/>
          </a:p>
        </p:txBody>
      </p:sp>
      <p:sp>
        <p:nvSpPr>
          <p:cNvPr id="3" name="Content Placeholder 2">
            <a:extLst>
              <a:ext uri="{FF2B5EF4-FFF2-40B4-BE49-F238E27FC236}">
                <a16:creationId xmlns:a16="http://schemas.microsoft.com/office/drawing/2014/main" id="{492C01E5-5BE3-4469-AE0B-D9840590D044}"/>
              </a:ext>
            </a:extLst>
          </p:cNvPr>
          <p:cNvSpPr>
            <a:spLocks noGrp="1"/>
          </p:cNvSpPr>
          <p:nvPr>
            <p:ph sz="half" idx="1"/>
          </p:nvPr>
        </p:nvSpPr>
        <p:spPr>
          <a:xfrm>
            <a:off x="685799" y="1412776"/>
            <a:ext cx="7607619" cy="4683224"/>
          </a:xfrm>
        </p:spPr>
        <p:txBody>
          <a:bodyPr wrap="square" anchor="t">
            <a:normAutofit/>
          </a:bodyPr>
          <a:lstStyle/>
          <a:p>
            <a:pPr marL="342900" lvl="0" indent="-342900">
              <a:lnSpc>
                <a:spcPct val="90000"/>
              </a:lnSpc>
              <a:buFont typeface="Symbol" panose="05050102010706020507" pitchFamily="18" charset="2"/>
              <a:buChar char=""/>
            </a:pPr>
            <a:r>
              <a:rPr lang="en-US" sz="1800" b="1" dirty="0" err="1">
                <a:effectLst/>
              </a:rPr>
              <a:t>Sự</a:t>
            </a:r>
            <a:r>
              <a:rPr lang="en-US" sz="1800" b="1" dirty="0">
                <a:effectLst/>
              </a:rPr>
              <a:t> </a:t>
            </a:r>
            <a:r>
              <a:rPr lang="en-US" sz="1800" b="1" dirty="0" err="1">
                <a:effectLst/>
              </a:rPr>
              <a:t>lưu</a:t>
            </a:r>
            <a:r>
              <a:rPr lang="en-US" sz="1800" b="1" dirty="0">
                <a:effectLst/>
              </a:rPr>
              <a:t> </a:t>
            </a:r>
            <a:r>
              <a:rPr lang="en-US" sz="1800" b="1" dirty="0" err="1">
                <a:effectLst/>
              </a:rPr>
              <a:t>loát</a:t>
            </a:r>
            <a:r>
              <a:rPr lang="en-US" sz="1800" b="1" dirty="0">
                <a:effectLst/>
              </a:rPr>
              <a:t> </a:t>
            </a:r>
            <a:r>
              <a:rPr lang="en-US" sz="1800" dirty="0">
                <a:effectLst/>
              </a:rPr>
              <a:t>(fluency)</a:t>
            </a:r>
            <a:endParaRPr lang="vi-VN" sz="1800" dirty="0">
              <a:effectLst/>
            </a:endParaRPr>
          </a:p>
          <a:p>
            <a:pPr marL="342900" lvl="0" indent="-342900">
              <a:lnSpc>
                <a:spcPct val="90000"/>
              </a:lnSpc>
              <a:buFont typeface="Symbol" panose="05050102010706020507" pitchFamily="18" charset="2"/>
              <a:buChar char=""/>
            </a:pPr>
            <a:r>
              <a:rPr lang="en-US" sz="1800" b="1" dirty="0" err="1"/>
              <a:t>S</a:t>
            </a:r>
            <a:r>
              <a:rPr lang="en-US" sz="1800" b="1" dirty="0" err="1">
                <a:effectLst/>
              </a:rPr>
              <a:t>ố</a:t>
            </a:r>
            <a:r>
              <a:rPr lang="en-US" sz="1800" b="1" dirty="0">
                <a:effectLst/>
              </a:rPr>
              <a:t> </a:t>
            </a:r>
            <a:r>
              <a:rPr lang="en-US" sz="1800" b="1" dirty="0" err="1">
                <a:effectLst/>
              </a:rPr>
              <a:t>lượng</a:t>
            </a:r>
            <a:r>
              <a:rPr lang="en-US" sz="1800" b="1" dirty="0">
                <a:effectLst/>
              </a:rPr>
              <a:t> </a:t>
            </a:r>
            <a:r>
              <a:rPr lang="en-US" sz="1800" b="1" dirty="0" err="1">
                <a:effectLst/>
              </a:rPr>
              <a:t>lời</a:t>
            </a:r>
            <a:r>
              <a:rPr lang="en-US" sz="1800" b="1" dirty="0">
                <a:effectLst/>
              </a:rPr>
              <a:t> </a:t>
            </a:r>
            <a:r>
              <a:rPr lang="en-US" sz="1800" b="1" dirty="0" err="1">
                <a:effectLst/>
              </a:rPr>
              <a:t>nói</a:t>
            </a:r>
            <a:r>
              <a:rPr lang="en-US" sz="1800" b="1" dirty="0">
                <a:effectLst/>
              </a:rPr>
              <a:t> </a:t>
            </a:r>
            <a:r>
              <a:rPr lang="en-US" sz="1800" dirty="0">
                <a:effectLst/>
              </a:rPr>
              <a:t>(amount): </a:t>
            </a:r>
            <a:r>
              <a:rPr lang="en-US" sz="1800" dirty="0" err="1">
                <a:effectLst/>
              </a:rPr>
              <a:t>bình</a:t>
            </a:r>
            <a:r>
              <a:rPr lang="en-US" sz="1800" dirty="0">
                <a:effectLst/>
              </a:rPr>
              <a:t> </a:t>
            </a:r>
            <a:r>
              <a:rPr lang="en-US" sz="1800" dirty="0" err="1">
                <a:effectLst/>
              </a:rPr>
              <a:t>thường</a:t>
            </a:r>
            <a:r>
              <a:rPr lang="en-US" sz="1800" dirty="0">
                <a:effectLst/>
              </a:rPr>
              <a:t>/</a:t>
            </a:r>
            <a:r>
              <a:rPr lang="en-US" sz="1800" dirty="0" err="1">
                <a:effectLst/>
              </a:rPr>
              <a:t>tăng</a:t>
            </a:r>
            <a:r>
              <a:rPr lang="en-US" sz="1800" dirty="0">
                <a:effectLst/>
              </a:rPr>
              <a:t>/</a:t>
            </a:r>
            <a:r>
              <a:rPr lang="en-US" sz="1800" dirty="0" err="1">
                <a:effectLst/>
              </a:rPr>
              <a:t>giảm</a:t>
            </a:r>
            <a:endParaRPr lang="vi-VN" sz="1800" dirty="0">
              <a:effectLst/>
            </a:endParaRPr>
          </a:p>
          <a:p>
            <a:pPr marL="342900" lvl="0" indent="-342900">
              <a:lnSpc>
                <a:spcPct val="90000"/>
              </a:lnSpc>
              <a:buFont typeface="Wingdings" panose="05000000000000000000" pitchFamily="2" charset="2"/>
              <a:buChar char=""/>
            </a:pPr>
            <a:r>
              <a:rPr lang="en-US" sz="1800" dirty="0" err="1">
                <a:effectLst/>
              </a:rPr>
              <a:t>Nói</a:t>
            </a:r>
            <a:r>
              <a:rPr lang="en-US" sz="1800" dirty="0">
                <a:effectLst/>
              </a:rPr>
              <a:t> </a:t>
            </a:r>
            <a:r>
              <a:rPr lang="en-US" sz="1800" dirty="0" err="1">
                <a:effectLst/>
              </a:rPr>
              <a:t>ít</a:t>
            </a:r>
            <a:r>
              <a:rPr lang="en-US" sz="1800" dirty="0">
                <a:effectLst/>
              </a:rPr>
              <a:t>: </a:t>
            </a:r>
            <a:r>
              <a:rPr lang="en-US" sz="1800" dirty="0" err="1">
                <a:effectLst/>
              </a:rPr>
              <a:t>gợi</a:t>
            </a:r>
            <a:r>
              <a:rPr lang="en-US" sz="1800" dirty="0">
                <a:effectLst/>
              </a:rPr>
              <a:t> ý lo </a:t>
            </a:r>
            <a:r>
              <a:rPr lang="en-US" sz="1800" dirty="0" err="1">
                <a:effectLst/>
              </a:rPr>
              <a:t>lắng</a:t>
            </a:r>
            <a:r>
              <a:rPr lang="en-US" sz="1800" dirty="0">
                <a:effectLst/>
              </a:rPr>
              <a:t>, </a:t>
            </a:r>
            <a:r>
              <a:rPr lang="en-US" sz="1800" dirty="0" err="1">
                <a:effectLst/>
              </a:rPr>
              <a:t>thờ</a:t>
            </a:r>
            <a:r>
              <a:rPr lang="en-US" sz="1800" dirty="0">
                <a:effectLst/>
              </a:rPr>
              <a:t> ơ, </a:t>
            </a:r>
            <a:r>
              <a:rPr lang="en-US" sz="1800" dirty="0" err="1">
                <a:effectLst/>
              </a:rPr>
              <a:t>không</a:t>
            </a:r>
            <a:r>
              <a:rPr lang="en-US" sz="1800" dirty="0">
                <a:effectLst/>
              </a:rPr>
              <a:t> </a:t>
            </a:r>
            <a:r>
              <a:rPr lang="en-US" sz="1800" dirty="0" err="1">
                <a:effectLst/>
              </a:rPr>
              <a:t>quan</a:t>
            </a:r>
            <a:r>
              <a:rPr lang="en-US" sz="1800" dirty="0">
                <a:effectLst/>
              </a:rPr>
              <a:t> </a:t>
            </a:r>
            <a:r>
              <a:rPr lang="en-US" sz="1800" dirty="0" err="1">
                <a:effectLst/>
              </a:rPr>
              <a:t>tâm</a:t>
            </a:r>
            <a:r>
              <a:rPr lang="en-US" sz="1800" dirty="0">
                <a:effectLst/>
              </a:rPr>
              <a:t>; </a:t>
            </a:r>
            <a:r>
              <a:rPr lang="en-US" sz="1800" dirty="0" err="1">
                <a:effectLst/>
              </a:rPr>
              <a:t>tư</a:t>
            </a:r>
            <a:r>
              <a:rPr lang="en-US" sz="1800" dirty="0">
                <a:effectLst/>
              </a:rPr>
              <a:t> </a:t>
            </a:r>
            <a:r>
              <a:rPr lang="en-US" sz="1800" dirty="0" err="1">
                <a:effectLst/>
              </a:rPr>
              <a:t>duy</a:t>
            </a:r>
            <a:r>
              <a:rPr lang="en-US" sz="1800" dirty="0">
                <a:effectLst/>
              </a:rPr>
              <a:t> </a:t>
            </a:r>
            <a:r>
              <a:rPr lang="en-US" sz="1800" dirty="0" err="1">
                <a:effectLst/>
              </a:rPr>
              <a:t>ngắt</a:t>
            </a:r>
            <a:r>
              <a:rPr lang="en-US" sz="1800" dirty="0">
                <a:effectLst/>
              </a:rPr>
              <a:t> </a:t>
            </a:r>
            <a:r>
              <a:rPr lang="en-US" sz="1800" dirty="0" err="1">
                <a:effectLst/>
              </a:rPr>
              <a:t>quãng</a:t>
            </a:r>
            <a:r>
              <a:rPr lang="en-US" sz="1800" dirty="0">
                <a:effectLst/>
              </a:rPr>
              <a:t> </a:t>
            </a:r>
            <a:r>
              <a:rPr lang="en-US" sz="1800" dirty="0" err="1">
                <a:effectLst/>
              </a:rPr>
              <a:t>hoặc</a:t>
            </a:r>
            <a:r>
              <a:rPr lang="en-US" sz="1800" dirty="0">
                <a:effectLst/>
              </a:rPr>
              <a:t> </a:t>
            </a:r>
            <a:r>
              <a:rPr lang="en-US" sz="1800" dirty="0" err="1">
                <a:effectLst/>
              </a:rPr>
              <a:t>loạn</a:t>
            </a:r>
            <a:r>
              <a:rPr lang="en-US" sz="1800" dirty="0">
                <a:effectLst/>
              </a:rPr>
              <a:t> </a:t>
            </a:r>
            <a:r>
              <a:rPr lang="en-US" sz="1800" dirty="0" err="1">
                <a:effectLst/>
              </a:rPr>
              <a:t>thần</a:t>
            </a:r>
            <a:r>
              <a:rPr lang="en-US" sz="1800" dirty="0">
                <a:effectLst/>
              </a:rPr>
              <a:t>. </a:t>
            </a:r>
            <a:endParaRPr lang="vi-VN" sz="1800" dirty="0">
              <a:effectLst/>
            </a:endParaRPr>
          </a:p>
          <a:p>
            <a:pPr marL="342900" lvl="0" indent="-342900">
              <a:lnSpc>
                <a:spcPct val="90000"/>
              </a:lnSpc>
              <a:buFont typeface="Wingdings" panose="05000000000000000000" pitchFamily="2" charset="2"/>
              <a:buChar char=""/>
            </a:pPr>
            <a:r>
              <a:rPr lang="en-US" sz="1800" dirty="0" err="1">
                <a:effectLst/>
              </a:rPr>
              <a:t>Nói</a:t>
            </a:r>
            <a:r>
              <a:rPr lang="en-US" sz="1800" dirty="0">
                <a:effectLst/>
              </a:rPr>
              <a:t> </a:t>
            </a:r>
            <a:r>
              <a:rPr lang="en-US" sz="1800" dirty="0" err="1">
                <a:effectLst/>
              </a:rPr>
              <a:t>nhiều</a:t>
            </a:r>
            <a:r>
              <a:rPr lang="en-US" sz="1800" dirty="0">
                <a:effectLst/>
              </a:rPr>
              <a:t>: </a:t>
            </a:r>
            <a:r>
              <a:rPr lang="en-US" sz="1800" dirty="0" err="1">
                <a:effectLst/>
              </a:rPr>
              <a:t>là</a:t>
            </a:r>
            <a:r>
              <a:rPr lang="en-US" sz="1800" dirty="0">
                <a:effectLst/>
              </a:rPr>
              <a:t> </a:t>
            </a:r>
            <a:r>
              <a:rPr lang="en-US" sz="1800" dirty="0" err="1">
                <a:effectLst/>
              </a:rPr>
              <a:t>dấu</a:t>
            </a:r>
            <a:r>
              <a:rPr lang="en-US" sz="1800" dirty="0">
                <a:effectLst/>
              </a:rPr>
              <a:t> </a:t>
            </a:r>
            <a:r>
              <a:rPr lang="en-US" sz="1800" dirty="0" err="1">
                <a:effectLst/>
              </a:rPr>
              <a:t>hiệu</a:t>
            </a:r>
            <a:r>
              <a:rPr lang="en-US" sz="1800" dirty="0">
                <a:effectLst/>
              </a:rPr>
              <a:t> </a:t>
            </a:r>
            <a:r>
              <a:rPr lang="en-US" sz="1800" dirty="0" err="1">
                <a:effectLst/>
              </a:rPr>
              <a:t>của</a:t>
            </a:r>
            <a:r>
              <a:rPr lang="en-US" sz="1800" dirty="0">
                <a:effectLst/>
              </a:rPr>
              <a:t> </a:t>
            </a:r>
            <a:r>
              <a:rPr lang="en-US" sz="1800" dirty="0" err="1">
                <a:effectLst/>
              </a:rPr>
              <a:t>hưng</a:t>
            </a:r>
            <a:r>
              <a:rPr lang="en-US" sz="1800" dirty="0">
                <a:effectLst/>
              </a:rPr>
              <a:t> </a:t>
            </a:r>
            <a:r>
              <a:rPr lang="en-US" sz="1800" dirty="0" err="1">
                <a:effectLst/>
              </a:rPr>
              <a:t>cảm</a:t>
            </a:r>
            <a:r>
              <a:rPr lang="en-US" sz="1800" dirty="0">
                <a:effectLst/>
              </a:rPr>
              <a:t> </a:t>
            </a:r>
            <a:r>
              <a:rPr lang="en-US" sz="1800" dirty="0" err="1">
                <a:effectLst/>
              </a:rPr>
              <a:t>hoặc</a:t>
            </a:r>
            <a:r>
              <a:rPr lang="en-US" sz="1800" dirty="0">
                <a:effectLst/>
              </a:rPr>
              <a:t> </a:t>
            </a:r>
            <a:r>
              <a:rPr lang="en-US" sz="1800" dirty="0" err="1">
                <a:effectLst/>
              </a:rPr>
              <a:t>hưng</a:t>
            </a:r>
            <a:r>
              <a:rPr lang="en-US" sz="1800" dirty="0">
                <a:effectLst/>
              </a:rPr>
              <a:t> </a:t>
            </a:r>
            <a:r>
              <a:rPr lang="en-US" sz="1800" dirty="0" err="1">
                <a:effectLst/>
              </a:rPr>
              <a:t>cảm</a:t>
            </a:r>
            <a:r>
              <a:rPr lang="en-US" sz="1800" dirty="0">
                <a:effectLst/>
              </a:rPr>
              <a:t> </a:t>
            </a:r>
            <a:r>
              <a:rPr lang="en-US" sz="1800" dirty="0" err="1">
                <a:effectLst/>
              </a:rPr>
              <a:t>nhẹ</a:t>
            </a:r>
            <a:endParaRPr lang="vi-VN" sz="1800" dirty="0">
              <a:effectLst/>
            </a:endParaRPr>
          </a:p>
          <a:p>
            <a:pPr marL="342900" lvl="0" indent="-342900">
              <a:lnSpc>
                <a:spcPct val="90000"/>
              </a:lnSpc>
              <a:buFont typeface="Symbol" panose="05050102010706020507" pitchFamily="18" charset="2"/>
              <a:buChar char=""/>
            </a:pPr>
            <a:r>
              <a:rPr lang="en-US" sz="1800" b="1" dirty="0" err="1"/>
              <a:t>T</a:t>
            </a:r>
            <a:r>
              <a:rPr lang="en-US" sz="1800" b="1" dirty="0" err="1">
                <a:effectLst/>
              </a:rPr>
              <a:t>ốc</a:t>
            </a:r>
            <a:r>
              <a:rPr lang="en-US" sz="1800" b="1" dirty="0">
                <a:effectLst/>
              </a:rPr>
              <a:t> </a:t>
            </a:r>
            <a:r>
              <a:rPr lang="en-US" sz="1800" b="1" dirty="0" err="1">
                <a:effectLst/>
              </a:rPr>
              <a:t>độ</a:t>
            </a:r>
            <a:r>
              <a:rPr lang="en-US" sz="1800" b="1" dirty="0">
                <a:effectLst/>
              </a:rPr>
              <a:t> </a:t>
            </a:r>
            <a:r>
              <a:rPr lang="en-US" sz="1800" dirty="0">
                <a:effectLst/>
              </a:rPr>
              <a:t>(rate): </a:t>
            </a:r>
            <a:r>
              <a:rPr lang="en-US" sz="1800" dirty="0" err="1">
                <a:effectLst/>
              </a:rPr>
              <a:t>nhanh</a:t>
            </a:r>
            <a:r>
              <a:rPr lang="en-US" sz="1800" dirty="0">
                <a:effectLst/>
              </a:rPr>
              <a:t>/</a:t>
            </a:r>
            <a:r>
              <a:rPr lang="en-US" sz="1800" dirty="0" err="1">
                <a:effectLst/>
              </a:rPr>
              <a:t>chậm</a:t>
            </a:r>
            <a:r>
              <a:rPr lang="en-US" sz="1800" dirty="0">
                <a:effectLst/>
              </a:rPr>
              <a:t>?</a:t>
            </a:r>
            <a:endParaRPr lang="vi-VN" sz="1800" dirty="0">
              <a:effectLst/>
            </a:endParaRPr>
          </a:p>
          <a:p>
            <a:pPr marL="342900" lvl="0" indent="-342900">
              <a:lnSpc>
                <a:spcPct val="90000"/>
              </a:lnSpc>
              <a:buFont typeface="Symbol" panose="05050102010706020507" pitchFamily="18" charset="2"/>
              <a:buChar char=""/>
            </a:pPr>
            <a:r>
              <a:rPr lang="en-US" sz="1800" b="1" dirty="0"/>
              <a:t>C</a:t>
            </a:r>
            <a:r>
              <a:rPr lang="en-US" sz="1800" b="1" dirty="0">
                <a:effectLst/>
              </a:rPr>
              <a:t>ao </a:t>
            </a:r>
            <a:r>
              <a:rPr lang="en-US" sz="1800" b="1" dirty="0" err="1">
                <a:effectLst/>
              </a:rPr>
              <a:t>độ</a:t>
            </a:r>
            <a:r>
              <a:rPr lang="en-US" sz="1800" b="1" dirty="0">
                <a:effectLst/>
              </a:rPr>
              <a:t> </a:t>
            </a:r>
            <a:r>
              <a:rPr lang="en-US" sz="1800" dirty="0">
                <a:effectLst/>
              </a:rPr>
              <a:t>(tone)</a:t>
            </a:r>
            <a:endParaRPr lang="vi-VN" sz="1800" dirty="0">
              <a:effectLst/>
            </a:endParaRPr>
          </a:p>
          <a:p>
            <a:pPr marL="342900" lvl="0" indent="-342900">
              <a:lnSpc>
                <a:spcPct val="90000"/>
              </a:lnSpc>
              <a:spcAft>
                <a:spcPts val="800"/>
              </a:spcAft>
              <a:buFont typeface="Symbol" panose="05050102010706020507" pitchFamily="18" charset="2"/>
              <a:buChar char=""/>
            </a:pPr>
            <a:r>
              <a:rPr lang="en-US" sz="1800" b="1" dirty="0" err="1">
                <a:effectLst/>
              </a:rPr>
              <a:t>Âm</a:t>
            </a:r>
            <a:r>
              <a:rPr lang="en-US" sz="1800" b="1" dirty="0">
                <a:effectLst/>
              </a:rPr>
              <a:t> </a:t>
            </a:r>
            <a:r>
              <a:rPr lang="en-US" sz="1800" b="1" dirty="0" err="1">
                <a:effectLst/>
              </a:rPr>
              <a:t>lượng</a:t>
            </a:r>
            <a:r>
              <a:rPr lang="en-US" sz="1800" b="1" dirty="0">
                <a:effectLst/>
              </a:rPr>
              <a:t> </a:t>
            </a:r>
            <a:r>
              <a:rPr lang="en-US" sz="1800" dirty="0">
                <a:effectLst/>
              </a:rPr>
              <a:t>(volume)</a:t>
            </a:r>
          </a:p>
          <a:p>
            <a:pPr marL="342900" lvl="0" indent="-342900">
              <a:lnSpc>
                <a:spcPct val="90000"/>
              </a:lnSpc>
              <a:spcAft>
                <a:spcPts val="800"/>
              </a:spcAft>
              <a:buFont typeface="Symbol" panose="05050102010706020507" pitchFamily="18" charset="2"/>
              <a:buChar char=""/>
            </a:pPr>
            <a:r>
              <a:rPr lang="vi-VN" sz="1800" b="0" i="0" dirty="0">
                <a:effectLst/>
              </a:rPr>
              <a:t>Yêu cầu bệnh nhân nói "Methodist Episcopalian" để kiểm tra cho chứng RL vận ngôn (dysarthria)</a:t>
            </a:r>
          </a:p>
          <a:p>
            <a:pPr marL="342900" lvl="0" indent="-342900">
              <a:lnSpc>
                <a:spcPct val="90000"/>
              </a:lnSpc>
              <a:spcAft>
                <a:spcPts val="800"/>
              </a:spcAft>
              <a:buFont typeface="Symbol" panose="05050102010706020507" pitchFamily="18" charset="2"/>
              <a:buChar char=""/>
            </a:pPr>
            <a:r>
              <a:rPr lang="vi-VN" sz="1800" b="0" i="0" dirty="0">
                <a:effectLst/>
              </a:rPr>
              <a:t>Bệnh nhân hưng cảm có biểu hiện áp lực phải nói; nói ít, chậm trong trầm cảm; giọng nói không đều hoặc nói lắp bắp trong rối loạn nhận thức. </a:t>
            </a:r>
            <a:endParaRPr lang="vi-VN" sz="1800" dirty="0">
              <a:effectLst/>
            </a:endParaRPr>
          </a:p>
          <a:p>
            <a:pPr>
              <a:lnSpc>
                <a:spcPct val="90000"/>
              </a:lnSpc>
            </a:pPr>
            <a:endParaRPr lang="vi-VN" sz="1800" dirty="0"/>
          </a:p>
        </p:txBody>
      </p:sp>
      <p:sp>
        <p:nvSpPr>
          <p:cNvPr id="4" name="Date Placeholder 3">
            <a:extLst>
              <a:ext uri="{FF2B5EF4-FFF2-40B4-BE49-F238E27FC236}">
                <a16:creationId xmlns:a16="http://schemas.microsoft.com/office/drawing/2014/main" id="{907822F1-37BF-433E-9736-E1793BC13032}"/>
              </a:ext>
            </a:extLst>
          </p:cNvPr>
          <p:cNvSpPr>
            <a:spLocks noGrp="1"/>
          </p:cNvSpPr>
          <p:nvPr>
            <p:ph type="dt" sz="half" idx="10"/>
          </p:nvPr>
        </p:nvSpPr>
        <p:spPr/>
        <p:txBody>
          <a:bodyPr/>
          <a:lstStyle/>
          <a:p>
            <a:fld id="{70255A08-D2B6-437D-A0C6-E322EDA8A60C}" type="datetime1">
              <a:rPr lang="vi-VN" smtClean="0"/>
              <a:t>29/03/2022</a:t>
            </a:fld>
            <a:endParaRPr lang="en-US"/>
          </a:p>
        </p:txBody>
      </p:sp>
      <p:sp>
        <p:nvSpPr>
          <p:cNvPr id="5" name="Slide Number Placeholder 4">
            <a:extLst>
              <a:ext uri="{FF2B5EF4-FFF2-40B4-BE49-F238E27FC236}">
                <a16:creationId xmlns:a16="http://schemas.microsoft.com/office/drawing/2014/main" id="{63EC2246-18C5-4ABF-9464-1F6A2F7E2F4C}"/>
              </a:ext>
            </a:extLst>
          </p:cNvPr>
          <p:cNvSpPr>
            <a:spLocks noGrp="1"/>
          </p:cNvSpPr>
          <p:nvPr>
            <p:ph type="sldNum" sz="quarter" idx="12"/>
          </p:nvPr>
        </p:nvSpPr>
        <p:spPr/>
        <p:txBody>
          <a:bodyPr/>
          <a:lstStyle/>
          <a:p>
            <a:fld id="{A110DBC1-E759-4966-8107-C4FA0C63EC49}" type="slidenum">
              <a:rPr lang="en-US" smtClean="0"/>
              <a:pPr/>
              <a:t>23</a:t>
            </a:fld>
            <a:endParaRPr lang="en-US"/>
          </a:p>
        </p:txBody>
      </p:sp>
    </p:spTree>
    <p:extLst>
      <p:ext uri="{BB962C8B-B14F-4D97-AF65-F5344CB8AC3E}">
        <p14:creationId xmlns:p14="http://schemas.microsoft.com/office/powerpoint/2010/main" val="3221064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14977-81C6-452B-BF12-3E746BF317B0}"/>
              </a:ext>
            </a:extLst>
          </p:cNvPr>
          <p:cNvSpPr>
            <a:spLocks noGrp="1"/>
          </p:cNvSpPr>
          <p:nvPr>
            <p:ph type="title"/>
          </p:nvPr>
        </p:nvSpPr>
        <p:spPr/>
        <p:txBody>
          <a:bodyPr/>
          <a:lstStyle/>
          <a:p>
            <a:r>
              <a:rPr lang="en-US" dirty="0"/>
              <a:t>4</a:t>
            </a:r>
            <a:r>
              <a:rPr lang="en-US" u="sng" dirty="0"/>
              <a:t>. </a:t>
            </a:r>
            <a:r>
              <a:rPr lang="en-US" u="sng" dirty="0" err="1"/>
              <a:t>Khí</a:t>
            </a:r>
            <a:r>
              <a:rPr lang="en-US" u="sng" dirty="0"/>
              <a:t> </a:t>
            </a:r>
            <a:r>
              <a:rPr lang="en-US" u="sng" dirty="0" err="1"/>
              <a:t>sắc-Cảm</a:t>
            </a:r>
            <a:r>
              <a:rPr lang="en-US" u="sng" dirty="0"/>
              <a:t> </a:t>
            </a:r>
            <a:r>
              <a:rPr lang="en-US" u="sng" dirty="0" err="1"/>
              <a:t>xúc</a:t>
            </a:r>
            <a:endParaRPr lang="vi-VN" u="sng" dirty="0"/>
          </a:p>
        </p:txBody>
      </p:sp>
      <p:sp>
        <p:nvSpPr>
          <p:cNvPr id="3" name="Text Placeholder 2">
            <a:extLst>
              <a:ext uri="{FF2B5EF4-FFF2-40B4-BE49-F238E27FC236}">
                <a16:creationId xmlns:a16="http://schemas.microsoft.com/office/drawing/2014/main" id="{CDE6C58C-3908-44F9-AFFE-35EA9471EFDE}"/>
              </a:ext>
            </a:extLst>
          </p:cNvPr>
          <p:cNvSpPr>
            <a:spLocks noGrp="1"/>
          </p:cNvSpPr>
          <p:nvPr>
            <p:ph type="body" idx="1"/>
          </p:nvPr>
        </p:nvSpPr>
        <p:spPr/>
        <p:txBody>
          <a:bodyPr/>
          <a:lstStyle/>
          <a:p>
            <a:r>
              <a:rPr lang="en-US" sz="2800" dirty="0" err="1"/>
              <a:t>Khí</a:t>
            </a:r>
            <a:r>
              <a:rPr lang="en-US" sz="2800" dirty="0"/>
              <a:t> </a:t>
            </a:r>
            <a:r>
              <a:rPr lang="en-US" sz="2800" dirty="0" err="1"/>
              <a:t>sắc</a:t>
            </a:r>
            <a:r>
              <a:rPr lang="en-US" sz="2800" dirty="0"/>
              <a:t> (mood)</a:t>
            </a:r>
            <a:endParaRPr lang="vi-VN" sz="2800" dirty="0"/>
          </a:p>
        </p:txBody>
      </p:sp>
      <p:sp>
        <p:nvSpPr>
          <p:cNvPr id="4" name="Content Placeholder 3">
            <a:extLst>
              <a:ext uri="{FF2B5EF4-FFF2-40B4-BE49-F238E27FC236}">
                <a16:creationId xmlns:a16="http://schemas.microsoft.com/office/drawing/2014/main" id="{31D6E5EB-0B3D-44AD-888D-C3FCF952B18C}"/>
              </a:ext>
            </a:extLst>
          </p:cNvPr>
          <p:cNvSpPr>
            <a:spLocks noGrp="1"/>
          </p:cNvSpPr>
          <p:nvPr>
            <p:ph sz="half" idx="2"/>
          </p:nvPr>
        </p:nvSpPr>
        <p:spPr/>
        <p:txBody>
          <a:bodyPr/>
          <a:lstStyle/>
          <a:p>
            <a:pPr marL="342900" lvl="0" indent="-342900">
              <a:lnSpc>
                <a:spcPct val="107000"/>
              </a:lnSpc>
              <a:buFont typeface="Symbol" panose="05050102010706020507" pitchFamily="18" charset="2"/>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L</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à</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xúc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bên</a:t>
            </a:r>
            <a:r>
              <a:rPr lang="en-US"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lâu</a:t>
            </a:r>
            <a:r>
              <a:rPr lang="en-US"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dài</a:t>
            </a:r>
            <a:r>
              <a:rPr lang="en-US"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BN </a:t>
            </a:r>
            <a:r>
              <a:rPr lang="en-US"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tả</a:t>
            </a:r>
            <a:r>
              <a:rPr lang="en-US"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vi-VN"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How do you feel? </a:t>
            </a:r>
          </a:p>
          <a:p>
            <a:r>
              <a:rPr lang="en-US" dirty="0">
                <a:latin typeface="Times New Roman" panose="02020603050405020304" pitchFamily="18" charset="0"/>
                <a:cs typeface="Times New Roman" panose="02020603050405020304" pitchFamily="18" charset="0"/>
              </a:rPr>
              <a:t>How are your spirits?</a:t>
            </a:r>
          </a:p>
          <a:p>
            <a:r>
              <a:rPr lang="en-US" dirty="0">
                <a:latin typeface="Times New Roman" panose="02020603050405020304" pitchFamily="18" charset="0"/>
                <a:cs typeface="Times New Roman" panose="02020603050405020304" pitchFamily="18" charset="0"/>
              </a:rPr>
              <a:t>How has your mood been over the past few days? </a:t>
            </a:r>
            <a:br>
              <a:rPr lang="en-US" sz="2400" dirty="0">
                <a:latin typeface="Times New Roman" panose="02020603050405020304" pitchFamily="18" charset="0"/>
                <a:cs typeface="Times New Roman" panose="02020603050405020304" pitchFamily="18" charset="0"/>
              </a:rPr>
            </a:br>
            <a:endParaRPr lang="vi-VN" sz="32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6F84395E-27D6-4C5C-B00E-B049F01EC33A}"/>
              </a:ext>
            </a:extLst>
          </p:cNvPr>
          <p:cNvSpPr>
            <a:spLocks noGrp="1"/>
          </p:cNvSpPr>
          <p:nvPr>
            <p:ph type="body" sz="quarter" idx="3"/>
          </p:nvPr>
        </p:nvSpPr>
        <p:spPr/>
        <p:txBody>
          <a:bodyPr/>
          <a:lstStyle/>
          <a:p>
            <a:r>
              <a:rPr lang="en-US" sz="2800" dirty="0" err="1"/>
              <a:t>Cảm</a:t>
            </a:r>
            <a:r>
              <a:rPr lang="en-US" sz="2800" dirty="0"/>
              <a:t> </a:t>
            </a:r>
            <a:r>
              <a:rPr lang="en-US" sz="2800" dirty="0" err="1"/>
              <a:t>xúc</a:t>
            </a:r>
            <a:r>
              <a:rPr lang="en-US" sz="2800" dirty="0"/>
              <a:t> (Affect)</a:t>
            </a:r>
            <a:endParaRPr lang="vi-VN" sz="2800" dirty="0"/>
          </a:p>
        </p:txBody>
      </p:sp>
      <p:sp>
        <p:nvSpPr>
          <p:cNvPr id="6" name="Content Placeholder 5">
            <a:extLst>
              <a:ext uri="{FF2B5EF4-FFF2-40B4-BE49-F238E27FC236}">
                <a16:creationId xmlns:a16="http://schemas.microsoft.com/office/drawing/2014/main" id="{B1E41B53-24E8-4DEE-86C1-BED5F92AB9AB}"/>
              </a:ext>
            </a:extLst>
          </p:cNvPr>
          <p:cNvSpPr>
            <a:spLocks noGrp="1"/>
          </p:cNvSpPr>
          <p:nvPr>
            <p:ph sz="quarter" idx="4"/>
          </p:nvPr>
        </p:nvSpPr>
        <p:spPr/>
        <p:txBody>
          <a:bodyPr/>
          <a:lstStyle/>
          <a:p>
            <a:pPr marL="342900" lvl="0" indent="-342900">
              <a:lnSpc>
                <a:spcPct val="107000"/>
              </a:lnSpc>
              <a:buFont typeface="Symbol" panose="05050102010706020507" pitchFamily="18" charset="2"/>
              <a:buChar char=""/>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bên</a:t>
            </a:r>
            <a:r>
              <a:rPr lang="en-US" sz="2400"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2400"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sắc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thay</a:t>
            </a:r>
            <a:r>
              <a:rPr lang="en-US"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đổi</a:t>
            </a:r>
            <a:r>
              <a:rPr lang="en-US"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tùy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tình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huống</a:t>
            </a:r>
            <a:r>
              <a:rPr lang="en-US" dirty="0">
                <a:latin typeface="Times New Roman" panose="02020603050405020304" pitchFamily="18" charset="0"/>
                <a:ea typeface="Calibri" panose="020F0502020204030204" pitchFamily="34" charset="0"/>
                <a:cs typeface="Times New Roman" panose="02020603050405020304" pitchFamily="18" charset="0"/>
              </a:rPr>
              <a:t>, do </a:t>
            </a:r>
            <a:r>
              <a:rPr lang="en-US"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BS </a:t>
            </a:r>
            <a:r>
              <a:rPr lang="en-US" i="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quan</a:t>
            </a:r>
            <a:r>
              <a:rPr lang="en-US"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sát</a:t>
            </a:r>
            <a:r>
              <a:rPr lang="en-US"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và</a:t>
            </a:r>
            <a:r>
              <a:rPr lang="en-US"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đánh</a:t>
            </a:r>
            <a:r>
              <a:rPr lang="en-US"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i="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giá</a:t>
            </a:r>
            <a:endParaRPr lang="vi-VN" sz="2400"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vi-VN" b="0" i="0" dirty="0">
                <a:solidFill>
                  <a:srgbClr val="000000"/>
                </a:solidFill>
                <a:effectLst/>
                <a:latin typeface="Times New Roman" panose="02020603050405020304" pitchFamily="18" charset="0"/>
                <a:cs typeface="Times New Roman" panose="02020603050405020304" pitchFamily="18" charset="0"/>
              </a:rPr>
              <a:t>Quan sát các dấu hiệu phi ngôn ngữ của cảm xúc: cử chỉ, tướng mạo, nhịp điệu của giọng nói.</a:t>
            </a:r>
            <a:endParaRPr lang="vi-VN"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A7B0301F-B1FB-452C-AC60-FCAAA3BB54E1}"/>
              </a:ext>
            </a:extLst>
          </p:cNvPr>
          <p:cNvSpPr>
            <a:spLocks noGrp="1"/>
          </p:cNvSpPr>
          <p:nvPr>
            <p:ph type="dt" sz="half" idx="10"/>
          </p:nvPr>
        </p:nvSpPr>
        <p:spPr/>
        <p:txBody>
          <a:bodyPr/>
          <a:lstStyle/>
          <a:p>
            <a:fld id="{F55DF90D-0D1E-4453-AFEB-0EBDD3B045BC}" type="datetime1">
              <a:rPr lang="vi-VN" smtClean="0"/>
              <a:t>29/03/2022</a:t>
            </a:fld>
            <a:endParaRPr lang="en-US"/>
          </a:p>
        </p:txBody>
      </p:sp>
      <p:sp>
        <p:nvSpPr>
          <p:cNvPr id="8" name="Slide Number Placeholder 7">
            <a:extLst>
              <a:ext uri="{FF2B5EF4-FFF2-40B4-BE49-F238E27FC236}">
                <a16:creationId xmlns:a16="http://schemas.microsoft.com/office/drawing/2014/main" id="{CF9DD2BB-AE9A-4F70-8D8F-A28BBADD1615}"/>
              </a:ext>
            </a:extLst>
          </p:cNvPr>
          <p:cNvSpPr>
            <a:spLocks noGrp="1"/>
          </p:cNvSpPr>
          <p:nvPr>
            <p:ph type="sldNum" sz="quarter" idx="12"/>
          </p:nvPr>
        </p:nvSpPr>
        <p:spPr/>
        <p:txBody>
          <a:bodyPr/>
          <a:lstStyle/>
          <a:p>
            <a:fld id="{237E1477-A04E-4867-BCD2-FFC1258259CF}" type="slidenum">
              <a:rPr lang="en-US" smtClean="0"/>
              <a:pPr/>
              <a:t>24</a:t>
            </a:fld>
            <a:endParaRPr lang="en-US"/>
          </a:p>
        </p:txBody>
      </p:sp>
    </p:spTree>
    <p:extLst>
      <p:ext uri="{BB962C8B-B14F-4D97-AF65-F5344CB8AC3E}">
        <p14:creationId xmlns:p14="http://schemas.microsoft.com/office/powerpoint/2010/main" val="1934903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14977-81C6-452B-BF12-3E746BF317B0}"/>
              </a:ext>
            </a:extLst>
          </p:cNvPr>
          <p:cNvSpPr>
            <a:spLocks noGrp="1"/>
          </p:cNvSpPr>
          <p:nvPr>
            <p:ph type="title"/>
          </p:nvPr>
        </p:nvSpPr>
        <p:spPr/>
        <p:txBody>
          <a:bodyPr/>
          <a:lstStyle/>
          <a:p>
            <a:r>
              <a:rPr lang="en-US" dirty="0"/>
              <a:t>4</a:t>
            </a:r>
            <a:r>
              <a:rPr lang="en-US" u="sng" dirty="0"/>
              <a:t>. </a:t>
            </a:r>
            <a:r>
              <a:rPr lang="en-US" u="sng" dirty="0" err="1"/>
              <a:t>Khí</a:t>
            </a:r>
            <a:r>
              <a:rPr lang="en-US" u="sng" dirty="0"/>
              <a:t> </a:t>
            </a:r>
            <a:r>
              <a:rPr lang="en-US" u="sng" dirty="0" err="1"/>
              <a:t>sắc-Cảm</a:t>
            </a:r>
            <a:r>
              <a:rPr lang="en-US" u="sng" dirty="0"/>
              <a:t> </a:t>
            </a:r>
            <a:r>
              <a:rPr lang="en-US" u="sng" dirty="0" err="1"/>
              <a:t>xúc</a:t>
            </a:r>
            <a:endParaRPr lang="vi-VN" u="sng" dirty="0"/>
          </a:p>
        </p:txBody>
      </p:sp>
      <p:sp>
        <p:nvSpPr>
          <p:cNvPr id="5" name="Text Placeholder 4">
            <a:extLst>
              <a:ext uri="{FF2B5EF4-FFF2-40B4-BE49-F238E27FC236}">
                <a16:creationId xmlns:a16="http://schemas.microsoft.com/office/drawing/2014/main" id="{6F84395E-27D6-4C5C-B00E-B049F01EC33A}"/>
              </a:ext>
            </a:extLst>
          </p:cNvPr>
          <p:cNvSpPr>
            <a:spLocks noGrp="1"/>
          </p:cNvSpPr>
          <p:nvPr>
            <p:ph type="body" sz="quarter" idx="3"/>
          </p:nvPr>
        </p:nvSpPr>
        <p:spPr>
          <a:xfrm>
            <a:off x="530225" y="1156494"/>
            <a:ext cx="4041775" cy="639762"/>
          </a:xfrm>
        </p:spPr>
        <p:txBody>
          <a:bodyPr/>
          <a:lstStyle/>
          <a:p>
            <a:r>
              <a:rPr lang="en-US" sz="2800" dirty="0" err="1"/>
              <a:t>Cảm</a:t>
            </a:r>
            <a:r>
              <a:rPr lang="en-US" sz="2800" dirty="0"/>
              <a:t> </a:t>
            </a:r>
            <a:r>
              <a:rPr lang="en-US" sz="2800" dirty="0" err="1"/>
              <a:t>xúc</a:t>
            </a:r>
            <a:r>
              <a:rPr lang="en-US" sz="2800" dirty="0"/>
              <a:t> (Affect)</a:t>
            </a:r>
            <a:endParaRPr lang="vi-VN" sz="2800" dirty="0"/>
          </a:p>
        </p:txBody>
      </p:sp>
      <p:sp>
        <p:nvSpPr>
          <p:cNvPr id="9" name="Content Placeholder 8">
            <a:extLst>
              <a:ext uri="{FF2B5EF4-FFF2-40B4-BE49-F238E27FC236}">
                <a16:creationId xmlns:a16="http://schemas.microsoft.com/office/drawing/2014/main" id="{6358DC8B-968E-4AAD-B632-3D2CBF9442CB}"/>
              </a:ext>
            </a:extLst>
          </p:cNvPr>
          <p:cNvSpPr>
            <a:spLocks noGrp="1"/>
          </p:cNvSpPr>
          <p:nvPr>
            <p:ph sz="quarter" idx="4"/>
          </p:nvPr>
        </p:nvSpPr>
        <p:spPr>
          <a:xfrm>
            <a:off x="457200" y="1916832"/>
            <a:ext cx="8229601" cy="4666530"/>
          </a:xfrm>
        </p:spPr>
        <p:txBody>
          <a:bodyPr/>
          <a:lstStyle/>
          <a:p>
            <a:pPr marL="342900" lvl="0" indent="-342900">
              <a:lnSpc>
                <a:spcPct val="107000"/>
              </a:lnSpc>
              <a:buFont typeface="Symbol" panose="05050102010706020507" pitchFamily="18" charset="2"/>
              <a:buChar char=""/>
            </a:pPr>
            <a:r>
              <a:rPr lang="en-US" sz="2000" b="1" dirty="0">
                <a:latin typeface="Times New Roman" panose="02020603050405020304" pitchFamily="18" charset="0"/>
                <a:ea typeface="Calibri" panose="020F0502020204030204" pitchFamily="34" charset="0"/>
                <a:cs typeface="Times New Roman" panose="02020603050405020304" pitchFamily="18" charset="0"/>
              </a:rPr>
              <a:t>Q</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uality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(or tone):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chịu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(dysphoric),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hạnh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phúc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(happy), euthymic,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gắt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(irritable),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(angry),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(agitated),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xúc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(tearful),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thổn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(sobbing),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phẳng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lặng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(flat).</a:t>
            </a:r>
            <a:endParaRPr lang="vi-V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Quanlity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xúc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Range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phạm</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vi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ổn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định</a:t>
            </a:r>
            <a:endParaRPr lang="vi-V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2000" b="1" dirty="0" err="1">
                <a:latin typeface="Times New Roman" panose="02020603050405020304" pitchFamily="18" charset="0"/>
                <a:ea typeface="Calibri" panose="020F0502020204030204" pitchFamily="34" charset="0"/>
                <a:cs typeface="Times New Roman" panose="02020603050405020304" pitchFamily="18" charset="0"/>
              </a:rPr>
              <a:t>S</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ự</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(appropriateness):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xúc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lvl="0" indent="0">
              <a:lnSpc>
                <a:spcPct val="107000"/>
              </a:lnSpc>
              <a:spcAft>
                <a:spcPts val="80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giây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phút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lễ</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tang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xúc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Symbol" panose="05050102010706020507" pitchFamily="18" charset="2"/>
              <a:buChar char=""/>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(congruence)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xúc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sắc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dung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BN. </a:t>
            </a:r>
          </a:p>
          <a:p>
            <a:pPr marL="0" lvl="0" indent="0">
              <a:lnSpc>
                <a:spcPct val="107000"/>
              </a:lnSpc>
              <a:spcAft>
                <a:spcPts val="80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sắc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trầm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mỉm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nỗi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buồn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2D20187-32C0-4BF4-B9A7-C194FCAB741A}"/>
              </a:ext>
            </a:extLst>
          </p:cNvPr>
          <p:cNvSpPr>
            <a:spLocks noGrp="1"/>
          </p:cNvSpPr>
          <p:nvPr>
            <p:ph type="dt" sz="half" idx="10"/>
          </p:nvPr>
        </p:nvSpPr>
        <p:spPr/>
        <p:txBody>
          <a:bodyPr/>
          <a:lstStyle/>
          <a:p>
            <a:fld id="{94E0C64F-9847-4FF3-B146-3C1E7478F7E1}" type="datetime1">
              <a:rPr lang="vi-VN" smtClean="0"/>
              <a:t>29/03/2022</a:t>
            </a:fld>
            <a:endParaRPr lang="en-US"/>
          </a:p>
        </p:txBody>
      </p:sp>
      <p:sp>
        <p:nvSpPr>
          <p:cNvPr id="4" name="Slide Number Placeholder 3">
            <a:extLst>
              <a:ext uri="{FF2B5EF4-FFF2-40B4-BE49-F238E27FC236}">
                <a16:creationId xmlns:a16="http://schemas.microsoft.com/office/drawing/2014/main" id="{26D31D19-C0F7-4E2F-92CA-F954DB46C5D4}"/>
              </a:ext>
            </a:extLst>
          </p:cNvPr>
          <p:cNvSpPr>
            <a:spLocks noGrp="1"/>
          </p:cNvSpPr>
          <p:nvPr>
            <p:ph type="sldNum" sz="quarter" idx="12"/>
          </p:nvPr>
        </p:nvSpPr>
        <p:spPr/>
        <p:txBody>
          <a:bodyPr/>
          <a:lstStyle/>
          <a:p>
            <a:fld id="{237E1477-A04E-4867-BCD2-FFC1258259CF}" type="slidenum">
              <a:rPr lang="en-US" smtClean="0"/>
              <a:pPr/>
              <a:t>25</a:t>
            </a:fld>
            <a:endParaRPr lang="en-US"/>
          </a:p>
        </p:txBody>
      </p:sp>
    </p:spTree>
    <p:extLst>
      <p:ext uri="{BB962C8B-B14F-4D97-AF65-F5344CB8AC3E}">
        <p14:creationId xmlns:p14="http://schemas.microsoft.com/office/powerpoint/2010/main" val="3769050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A2D1-4DBD-4EAD-8314-8CA7D23F047B}"/>
              </a:ext>
            </a:extLst>
          </p:cNvPr>
          <p:cNvSpPr>
            <a:spLocks noGrp="1"/>
          </p:cNvSpPr>
          <p:nvPr>
            <p:ph type="title"/>
          </p:nvPr>
        </p:nvSpPr>
        <p:spPr/>
        <p:txBody>
          <a:bodyPr/>
          <a:lstStyle/>
          <a:p>
            <a:r>
              <a:rPr lang="en-US" dirty="0"/>
              <a:t>4.Khí </a:t>
            </a:r>
            <a:r>
              <a:rPr lang="en-US" dirty="0" err="1"/>
              <a:t>sắc-cảm</a:t>
            </a:r>
            <a:r>
              <a:rPr lang="en-US" dirty="0"/>
              <a:t> </a:t>
            </a:r>
            <a:r>
              <a:rPr lang="en-US" dirty="0" err="1"/>
              <a:t>xúc</a:t>
            </a:r>
            <a:endParaRPr lang="vi-VN" dirty="0"/>
          </a:p>
        </p:txBody>
      </p:sp>
      <p:pic>
        <p:nvPicPr>
          <p:cNvPr id="4" name="Picture 3">
            <a:extLst>
              <a:ext uri="{FF2B5EF4-FFF2-40B4-BE49-F238E27FC236}">
                <a16:creationId xmlns:a16="http://schemas.microsoft.com/office/drawing/2014/main" id="{1992921E-1930-4D97-A813-36871FA8042D}"/>
              </a:ext>
            </a:extLst>
          </p:cNvPr>
          <p:cNvPicPr>
            <a:picLocks noChangeAspect="1"/>
          </p:cNvPicPr>
          <p:nvPr/>
        </p:nvPicPr>
        <p:blipFill>
          <a:blip r:embed="rId2"/>
          <a:stretch>
            <a:fillRect/>
          </a:stretch>
        </p:blipFill>
        <p:spPr>
          <a:xfrm>
            <a:off x="824077" y="2276872"/>
            <a:ext cx="7129778" cy="3139604"/>
          </a:xfrm>
          <a:prstGeom prst="rect">
            <a:avLst/>
          </a:prstGeom>
        </p:spPr>
      </p:pic>
      <p:sp>
        <p:nvSpPr>
          <p:cNvPr id="3" name="Date Placeholder 2">
            <a:extLst>
              <a:ext uri="{FF2B5EF4-FFF2-40B4-BE49-F238E27FC236}">
                <a16:creationId xmlns:a16="http://schemas.microsoft.com/office/drawing/2014/main" id="{7AED487F-086D-45D7-95E7-D2A04D9AD880}"/>
              </a:ext>
            </a:extLst>
          </p:cNvPr>
          <p:cNvSpPr>
            <a:spLocks noGrp="1"/>
          </p:cNvSpPr>
          <p:nvPr>
            <p:ph type="dt" sz="half" idx="10"/>
          </p:nvPr>
        </p:nvSpPr>
        <p:spPr/>
        <p:txBody>
          <a:bodyPr/>
          <a:lstStyle/>
          <a:p>
            <a:fld id="{068EBC71-0070-46D8-8F13-E52AF5B43FD3}" type="datetime1">
              <a:rPr lang="vi-VN" smtClean="0"/>
              <a:t>29/03/2022</a:t>
            </a:fld>
            <a:endParaRPr lang="en-US"/>
          </a:p>
        </p:txBody>
      </p:sp>
      <p:sp>
        <p:nvSpPr>
          <p:cNvPr id="5" name="Slide Number Placeholder 4">
            <a:extLst>
              <a:ext uri="{FF2B5EF4-FFF2-40B4-BE49-F238E27FC236}">
                <a16:creationId xmlns:a16="http://schemas.microsoft.com/office/drawing/2014/main" id="{F244F9F7-8F75-493A-9AB3-7AB31158719A}"/>
              </a:ext>
            </a:extLst>
          </p:cNvPr>
          <p:cNvSpPr>
            <a:spLocks noGrp="1"/>
          </p:cNvSpPr>
          <p:nvPr>
            <p:ph type="sldNum" sz="quarter" idx="12"/>
          </p:nvPr>
        </p:nvSpPr>
        <p:spPr/>
        <p:txBody>
          <a:bodyPr/>
          <a:lstStyle/>
          <a:p>
            <a:fld id="{B2A0436A-392B-4C7E-94FD-D88168581C31}" type="slidenum">
              <a:rPr lang="en-US" smtClean="0"/>
              <a:pPr/>
              <a:t>26</a:t>
            </a:fld>
            <a:endParaRPr lang="en-US"/>
          </a:p>
        </p:txBody>
      </p:sp>
    </p:spTree>
    <p:extLst>
      <p:ext uri="{BB962C8B-B14F-4D97-AF65-F5344CB8AC3E}">
        <p14:creationId xmlns:p14="http://schemas.microsoft.com/office/powerpoint/2010/main" val="3981620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A2D1-4DBD-4EAD-8314-8CA7D23F047B}"/>
              </a:ext>
            </a:extLst>
          </p:cNvPr>
          <p:cNvSpPr>
            <a:spLocks noGrp="1"/>
          </p:cNvSpPr>
          <p:nvPr>
            <p:ph type="title"/>
          </p:nvPr>
        </p:nvSpPr>
        <p:spPr>
          <a:xfrm>
            <a:off x="513542" y="0"/>
            <a:ext cx="7772400" cy="1143000"/>
          </a:xfrm>
        </p:spPr>
        <p:txBody>
          <a:bodyPr/>
          <a:lstStyle/>
          <a:p>
            <a:r>
              <a:rPr lang="en-US" dirty="0"/>
              <a:t>4.Khí </a:t>
            </a:r>
            <a:r>
              <a:rPr lang="en-US" dirty="0" err="1"/>
              <a:t>sắc-cảm</a:t>
            </a:r>
            <a:r>
              <a:rPr lang="en-US" dirty="0"/>
              <a:t> </a:t>
            </a:r>
            <a:r>
              <a:rPr lang="en-US" dirty="0" err="1"/>
              <a:t>xúc</a:t>
            </a:r>
            <a:endParaRPr lang="vi-VN" dirty="0"/>
          </a:p>
        </p:txBody>
      </p:sp>
      <p:pic>
        <p:nvPicPr>
          <p:cNvPr id="5" name="Picture 4">
            <a:extLst>
              <a:ext uri="{FF2B5EF4-FFF2-40B4-BE49-F238E27FC236}">
                <a16:creationId xmlns:a16="http://schemas.microsoft.com/office/drawing/2014/main" id="{9D00DD05-5F8F-4F05-848F-6AAAD81FEC47}"/>
              </a:ext>
            </a:extLst>
          </p:cNvPr>
          <p:cNvPicPr>
            <a:picLocks noChangeAspect="1"/>
          </p:cNvPicPr>
          <p:nvPr/>
        </p:nvPicPr>
        <p:blipFill>
          <a:blip r:embed="rId2"/>
          <a:stretch>
            <a:fillRect/>
          </a:stretch>
        </p:blipFill>
        <p:spPr>
          <a:xfrm>
            <a:off x="323528" y="889043"/>
            <a:ext cx="8306930" cy="5769443"/>
          </a:xfrm>
          <a:prstGeom prst="rect">
            <a:avLst/>
          </a:prstGeom>
        </p:spPr>
      </p:pic>
      <p:sp>
        <p:nvSpPr>
          <p:cNvPr id="3" name="Date Placeholder 2">
            <a:extLst>
              <a:ext uri="{FF2B5EF4-FFF2-40B4-BE49-F238E27FC236}">
                <a16:creationId xmlns:a16="http://schemas.microsoft.com/office/drawing/2014/main" id="{65F0C301-805E-4133-A233-985D89F44C71}"/>
              </a:ext>
            </a:extLst>
          </p:cNvPr>
          <p:cNvSpPr>
            <a:spLocks noGrp="1"/>
          </p:cNvSpPr>
          <p:nvPr>
            <p:ph type="dt" sz="half" idx="10"/>
          </p:nvPr>
        </p:nvSpPr>
        <p:spPr/>
        <p:txBody>
          <a:bodyPr/>
          <a:lstStyle/>
          <a:p>
            <a:fld id="{334CA3E9-C39D-4C79-9201-5A2139A6C687}" type="datetime1">
              <a:rPr lang="vi-VN" smtClean="0"/>
              <a:t>29/03/2022</a:t>
            </a:fld>
            <a:endParaRPr lang="en-US"/>
          </a:p>
        </p:txBody>
      </p:sp>
      <p:sp>
        <p:nvSpPr>
          <p:cNvPr id="4" name="Slide Number Placeholder 3">
            <a:extLst>
              <a:ext uri="{FF2B5EF4-FFF2-40B4-BE49-F238E27FC236}">
                <a16:creationId xmlns:a16="http://schemas.microsoft.com/office/drawing/2014/main" id="{25A78259-C907-41BD-A4D3-3D9103B2F717}"/>
              </a:ext>
            </a:extLst>
          </p:cNvPr>
          <p:cNvSpPr>
            <a:spLocks noGrp="1"/>
          </p:cNvSpPr>
          <p:nvPr>
            <p:ph type="sldNum" sz="quarter" idx="12"/>
          </p:nvPr>
        </p:nvSpPr>
        <p:spPr/>
        <p:txBody>
          <a:bodyPr/>
          <a:lstStyle/>
          <a:p>
            <a:fld id="{B2A0436A-392B-4C7E-94FD-D88168581C31}" type="slidenum">
              <a:rPr lang="en-US" smtClean="0"/>
              <a:pPr/>
              <a:t>27</a:t>
            </a:fld>
            <a:endParaRPr lang="en-US"/>
          </a:p>
        </p:txBody>
      </p:sp>
    </p:spTree>
    <p:extLst>
      <p:ext uri="{BB962C8B-B14F-4D97-AF65-F5344CB8AC3E}">
        <p14:creationId xmlns:p14="http://schemas.microsoft.com/office/powerpoint/2010/main" val="1336284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546054-0566-42D5-B3A1-72820BC4C500}"/>
              </a:ext>
            </a:extLst>
          </p:cNvPr>
          <p:cNvPicPr>
            <a:picLocks noChangeAspect="1"/>
          </p:cNvPicPr>
          <p:nvPr/>
        </p:nvPicPr>
        <p:blipFill>
          <a:blip r:embed="rId3"/>
          <a:stretch>
            <a:fillRect/>
          </a:stretch>
        </p:blipFill>
        <p:spPr>
          <a:xfrm>
            <a:off x="620156" y="779640"/>
            <a:ext cx="7992888" cy="1100470"/>
          </a:xfrm>
          <a:prstGeom prst="rect">
            <a:avLst/>
          </a:prstGeom>
        </p:spPr>
      </p:pic>
      <p:pic>
        <p:nvPicPr>
          <p:cNvPr id="3" name="Picture 2">
            <a:extLst>
              <a:ext uri="{FF2B5EF4-FFF2-40B4-BE49-F238E27FC236}">
                <a16:creationId xmlns:a16="http://schemas.microsoft.com/office/drawing/2014/main" id="{4B259FEE-6D83-4ED0-97B1-15555E0DDB7E}"/>
              </a:ext>
            </a:extLst>
          </p:cNvPr>
          <p:cNvPicPr>
            <a:picLocks noChangeAspect="1"/>
          </p:cNvPicPr>
          <p:nvPr/>
        </p:nvPicPr>
        <p:blipFill>
          <a:blip r:embed="rId4"/>
          <a:stretch>
            <a:fillRect/>
          </a:stretch>
        </p:blipFill>
        <p:spPr>
          <a:xfrm>
            <a:off x="395536" y="1880110"/>
            <a:ext cx="8217508" cy="4790211"/>
          </a:xfrm>
          <a:prstGeom prst="rect">
            <a:avLst/>
          </a:prstGeom>
        </p:spPr>
      </p:pic>
      <p:sp>
        <p:nvSpPr>
          <p:cNvPr id="2" name="Date Placeholder 1">
            <a:extLst>
              <a:ext uri="{FF2B5EF4-FFF2-40B4-BE49-F238E27FC236}">
                <a16:creationId xmlns:a16="http://schemas.microsoft.com/office/drawing/2014/main" id="{C791EBA4-DB84-45EE-BD44-B28C06A44474}"/>
              </a:ext>
            </a:extLst>
          </p:cNvPr>
          <p:cNvSpPr>
            <a:spLocks noGrp="1"/>
          </p:cNvSpPr>
          <p:nvPr>
            <p:ph type="dt" sz="half" idx="10"/>
          </p:nvPr>
        </p:nvSpPr>
        <p:spPr/>
        <p:txBody>
          <a:bodyPr/>
          <a:lstStyle/>
          <a:p>
            <a:fld id="{8DA03FB0-C730-46E9-8A77-3AFCE72CEA8D}" type="datetime1">
              <a:rPr lang="vi-VN" smtClean="0"/>
              <a:t>29/03/2022</a:t>
            </a:fld>
            <a:endParaRPr lang="en-US"/>
          </a:p>
        </p:txBody>
      </p:sp>
      <p:sp>
        <p:nvSpPr>
          <p:cNvPr id="4" name="Slide Number Placeholder 3">
            <a:extLst>
              <a:ext uri="{FF2B5EF4-FFF2-40B4-BE49-F238E27FC236}">
                <a16:creationId xmlns:a16="http://schemas.microsoft.com/office/drawing/2014/main" id="{E2DDACB7-56BA-47F8-B845-15CAE46FD3FE}"/>
              </a:ext>
            </a:extLst>
          </p:cNvPr>
          <p:cNvSpPr>
            <a:spLocks noGrp="1"/>
          </p:cNvSpPr>
          <p:nvPr>
            <p:ph type="sldNum" sz="quarter" idx="12"/>
          </p:nvPr>
        </p:nvSpPr>
        <p:spPr/>
        <p:txBody>
          <a:bodyPr/>
          <a:lstStyle/>
          <a:p>
            <a:fld id="{FB0F960D-7E0F-4A16-8181-649AAE80A3EC}" type="slidenum">
              <a:rPr lang="en-US" smtClean="0"/>
              <a:pPr/>
              <a:t>28</a:t>
            </a:fld>
            <a:endParaRPr lang="en-US"/>
          </a:p>
        </p:txBody>
      </p:sp>
    </p:spTree>
    <p:extLst>
      <p:ext uri="{BB962C8B-B14F-4D97-AF65-F5344CB8AC3E}">
        <p14:creationId xmlns:p14="http://schemas.microsoft.com/office/powerpoint/2010/main" val="3269841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D203-A2E8-4191-B73C-DFDE3C886607}"/>
              </a:ext>
            </a:extLst>
          </p:cNvPr>
          <p:cNvSpPr>
            <a:spLocks noGrp="1"/>
          </p:cNvSpPr>
          <p:nvPr>
            <p:ph type="title"/>
          </p:nvPr>
        </p:nvSpPr>
        <p:spPr/>
        <p:txBody>
          <a:bodyPr/>
          <a:lstStyle/>
          <a:p>
            <a:r>
              <a:rPr lang="en-US" u="sng" dirty="0"/>
              <a:t>5.Tư </a:t>
            </a:r>
            <a:r>
              <a:rPr lang="en-US" u="sng" dirty="0" err="1"/>
              <a:t>duy</a:t>
            </a:r>
            <a:r>
              <a:rPr lang="en-US" u="sng" dirty="0"/>
              <a:t> (thought)</a:t>
            </a:r>
            <a:endParaRPr lang="vi-VN" u="sng" dirty="0"/>
          </a:p>
        </p:txBody>
      </p:sp>
      <p:sp>
        <p:nvSpPr>
          <p:cNvPr id="3" name="Text Placeholder 2">
            <a:extLst>
              <a:ext uri="{FF2B5EF4-FFF2-40B4-BE49-F238E27FC236}">
                <a16:creationId xmlns:a16="http://schemas.microsoft.com/office/drawing/2014/main" id="{7B9072CA-A901-4265-A042-E345199FD965}"/>
              </a:ext>
            </a:extLst>
          </p:cNvPr>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r>
              <a:rPr lang="en-US" dirty="0" err="1"/>
              <a:t>Nội</a:t>
            </a:r>
            <a:r>
              <a:rPr lang="en-US" dirty="0"/>
              <a:t> dung </a:t>
            </a:r>
            <a:r>
              <a:rPr lang="en-US" dirty="0" err="1"/>
              <a:t>tư</a:t>
            </a:r>
            <a:r>
              <a:rPr lang="en-US" dirty="0"/>
              <a:t> </a:t>
            </a:r>
            <a:r>
              <a:rPr lang="en-US" dirty="0" err="1"/>
              <a:t>duy</a:t>
            </a:r>
            <a:r>
              <a:rPr lang="en-US" dirty="0"/>
              <a:t> </a:t>
            </a:r>
          </a:p>
          <a:p>
            <a:r>
              <a:rPr lang="en-US" b="0" dirty="0"/>
              <a:t>(thought content)</a:t>
            </a:r>
            <a:endParaRPr lang="vi-VN" b="0" dirty="0"/>
          </a:p>
        </p:txBody>
      </p:sp>
      <p:sp>
        <p:nvSpPr>
          <p:cNvPr id="4" name="Content Placeholder 3">
            <a:extLst>
              <a:ext uri="{FF2B5EF4-FFF2-40B4-BE49-F238E27FC236}">
                <a16:creationId xmlns:a16="http://schemas.microsoft.com/office/drawing/2014/main" id="{BD984168-AA16-4E01-909E-8513F173ABBB}"/>
              </a:ext>
            </a:extLst>
          </p:cNvPr>
          <p:cNvSpPr>
            <a:spLocks noGrp="1"/>
          </p:cNvSpPr>
          <p:nvPr>
            <p:ph sz="half" idx="2"/>
          </p:nvPr>
        </p:nvSpPr>
        <p:spPr>
          <a:xfrm>
            <a:off x="251520" y="2174875"/>
            <a:ext cx="4536504" cy="4591050"/>
          </a:xfrm>
        </p:spPr>
        <p:txBody>
          <a:bodyPr/>
          <a:lstStyle/>
          <a:p>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nội</a:t>
            </a:r>
            <a:r>
              <a:rPr lang="en-US" sz="1800" dirty="0">
                <a:effectLst/>
                <a:latin typeface="Times New Roman" panose="02020603050405020304" pitchFamily="18" charset="0"/>
                <a:ea typeface="Calibri" panose="020F0502020204030204" pitchFamily="34" charset="0"/>
              </a:rPr>
              <a:t> dung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nghĩ</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xảy</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endParaRPr lang="en-US" sz="1800" dirty="0">
              <a:effectLst/>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a:p>
            <a:r>
              <a:rPr lang="en-US" sz="1800" dirty="0">
                <a:latin typeface="Times New Roman" panose="02020603050405020304" pitchFamily="18" charset="0"/>
              </a:rPr>
              <a:t>Hoang </a:t>
            </a:r>
            <a:r>
              <a:rPr lang="en-US" sz="1800" dirty="0" err="1">
                <a:latin typeface="Times New Roman" panose="02020603050405020304" pitchFamily="18" charset="0"/>
              </a:rPr>
              <a:t>tưởng</a:t>
            </a:r>
            <a:r>
              <a:rPr lang="en-US" sz="1800" dirty="0">
                <a:latin typeface="Times New Roman" panose="02020603050405020304" pitchFamily="18" charset="0"/>
              </a:rPr>
              <a:t> (delusions)</a:t>
            </a:r>
          </a:p>
          <a:p>
            <a:r>
              <a:rPr lang="en-US" sz="1800" dirty="0" err="1">
                <a:latin typeface="Times New Roman" panose="02020603050405020304" pitchFamily="18" charset="0"/>
              </a:rPr>
              <a:t>Ám</a:t>
            </a:r>
            <a:r>
              <a:rPr lang="en-US" sz="1800" dirty="0">
                <a:latin typeface="Times New Roman" panose="02020603050405020304" pitchFamily="18" charset="0"/>
              </a:rPr>
              <a:t> </a:t>
            </a:r>
            <a:r>
              <a:rPr lang="en-US" sz="1800" dirty="0" err="1">
                <a:latin typeface="Times New Roman" panose="02020603050405020304" pitchFamily="18" charset="0"/>
              </a:rPr>
              <a:t>ảnh</a:t>
            </a:r>
            <a:r>
              <a:rPr lang="en-US" sz="1800" dirty="0">
                <a:latin typeface="Times New Roman" panose="02020603050405020304" pitchFamily="18" charset="0"/>
              </a:rPr>
              <a:t> (obsession)</a:t>
            </a:r>
          </a:p>
          <a:p>
            <a:r>
              <a:rPr lang="en-US" sz="1800" dirty="0" err="1">
                <a:latin typeface="Times New Roman" panose="02020603050405020304" pitchFamily="18" charset="0"/>
              </a:rPr>
              <a:t>Cưỡng</a:t>
            </a:r>
            <a:r>
              <a:rPr lang="en-US" sz="1800" dirty="0">
                <a:latin typeface="Times New Roman" panose="02020603050405020304" pitchFamily="18" charset="0"/>
              </a:rPr>
              <a:t> </a:t>
            </a:r>
            <a:r>
              <a:rPr lang="en-US" sz="1800" dirty="0" err="1">
                <a:latin typeface="Times New Roman" panose="02020603050405020304" pitchFamily="18" charset="0"/>
              </a:rPr>
              <a:t>chế</a:t>
            </a:r>
            <a:r>
              <a:rPr lang="en-US" sz="1800" dirty="0">
                <a:latin typeface="Times New Roman" panose="02020603050405020304" pitchFamily="18" charset="0"/>
              </a:rPr>
              <a:t> (</a:t>
            </a:r>
            <a:r>
              <a:rPr lang="vi-VN" sz="1800" dirty="0">
                <a:latin typeface="Times New Roman" panose="02020603050405020304" pitchFamily="18" charset="0"/>
              </a:rPr>
              <a:t>Compulsions)</a:t>
            </a:r>
          </a:p>
          <a:p>
            <a:pPr marL="0" indent="0">
              <a:buNone/>
            </a:pPr>
            <a:br>
              <a:rPr lang="en-US" dirty="0"/>
            </a:br>
            <a:br>
              <a:rPr lang="vi-VN" dirty="0"/>
            </a:br>
            <a:endParaRPr lang="vi-VN" dirty="0"/>
          </a:p>
        </p:txBody>
      </p:sp>
      <p:sp>
        <p:nvSpPr>
          <p:cNvPr id="5" name="Text Placeholder 4">
            <a:extLst>
              <a:ext uri="{FF2B5EF4-FFF2-40B4-BE49-F238E27FC236}">
                <a16:creationId xmlns:a16="http://schemas.microsoft.com/office/drawing/2014/main" id="{3C728D35-8179-4653-959E-D35848D99AB1}"/>
              </a:ext>
            </a:extLst>
          </p:cNvPr>
          <p:cNvSpPr>
            <a:spLocks noGrp="1"/>
          </p:cNvSpPr>
          <p:nvPr>
            <p:ph type="body" sz="quarter" idx="3"/>
          </p:nvPr>
        </p:nvSpPr>
        <p:spPr>
          <a:xfrm>
            <a:off x="5125598" y="1498350"/>
            <a:ext cx="4041775" cy="639762"/>
          </a:xfrm>
        </p:spPr>
        <p:txBody>
          <a:bodyPr/>
          <a:lstStyle/>
          <a:p>
            <a:r>
              <a:rPr lang="en-US" dirty="0" err="1"/>
              <a:t>Hình</a:t>
            </a:r>
            <a:r>
              <a:rPr lang="en-US" dirty="0"/>
              <a:t> </a:t>
            </a:r>
            <a:r>
              <a:rPr lang="en-US" dirty="0" err="1"/>
              <a:t>thức</a:t>
            </a:r>
            <a:r>
              <a:rPr lang="en-US" dirty="0"/>
              <a:t> </a:t>
            </a:r>
            <a:r>
              <a:rPr lang="en-US" dirty="0" err="1"/>
              <a:t>tư</a:t>
            </a:r>
            <a:r>
              <a:rPr lang="en-US" dirty="0"/>
              <a:t> </a:t>
            </a:r>
            <a:r>
              <a:rPr lang="en-US" dirty="0" err="1"/>
              <a:t>duy</a:t>
            </a:r>
            <a:r>
              <a:rPr lang="en-US" dirty="0"/>
              <a:t> </a:t>
            </a:r>
            <a:r>
              <a:rPr lang="en-US" b="0" dirty="0"/>
              <a:t>(thought process)</a:t>
            </a:r>
            <a:endParaRPr lang="vi-VN" b="0" dirty="0"/>
          </a:p>
        </p:txBody>
      </p:sp>
      <p:sp>
        <p:nvSpPr>
          <p:cNvPr id="6" name="Content Placeholder 5">
            <a:extLst>
              <a:ext uri="{FF2B5EF4-FFF2-40B4-BE49-F238E27FC236}">
                <a16:creationId xmlns:a16="http://schemas.microsoft.com/office/drawing/2014/main" id="{6155BF7C-B95F-4AEB-90B9-D0BCBA9B8239}"/>
              </a:ext>
            </a:extLst>
          </p:cNvPr>
          <p:cNvSpPr>
            <a:spLocks noGrp="1"/>
          </p:cNvSpPr>
          <p:nvPr>
            <p:ph sz="quarter" idx="4"/>
          </p:nvPr>
        </p:nvSpPr>
        <p:spPr>
          <a:xfrm>
            <a:off x="4932040" y="2184066"/>
            <a:ext cx="3960440" cy="3951288"/>
          </a:xfrm>
        </p:spPr>
        <p:txBody>
          <a:bodyPr/>
          <a:lstStyle/>
          <a:p>
            <a:r>
              <a:rPr lang="vi-VN" sz="1800" b="0" i="0" u="none" strike="noStrike" baseline="0" dirty="0">
                <a:latin typeface="Times New Roman" panose="02020603050405020304" pitchFamily="18" charset="0"/>
              </a:rPr>
              <a:t>không mô tả những gì người đó đang nghĩ mà là cách những suy nghĩ đó được hình thành, tổ chức và trình bày</a:t>
            </a:r>
          </a:p>
          <a:p>
            <a:endParaRPr lang="en-US" sz="1800" dirty="0">
              <a:latin typeface="Times New Roman" panose="02020603050405020304" pitchFamily="18" charset="0"/>
            </a:endParaRPr>
          </a:p>
          <a:p>
            <a:r>
              <a:rPr lang="en-US" sz="1800" dirty="0">
                <a:latin typeface="Times New Roman" panose="02020603050405020304" pitchFamily="18" charset="0"/>
              </a:rPr>
              <a:t>Circumstantiality</a:t>
            </a:r>
          </a:p>
          <a:p>
            <a:r>
              <a:rPr lang="en-US" sz="1800" dirty="0">
                <a:latin typeface="Times New Roman" panose="02020603050405020304" pitchFamily="18" charset="0"/>
              </a:rPr>
              <a:t>Derailment</a:t>
            </a:r>
          </a:p>
          <a:p>
            <a:r>
              <a:rPr lang="en-US" sz="1800" dirty="0">
                <a:latin typeface="Times New Roman" panose="02020603050405020304" pitchFamily="18" charset="0"/>
              </a:rPr>
              <a:t>Flight of ideas</a:t>
            </a:r>
          </a:p>
          <a:p>
            <a:r>
              <a:rPr lang="en-US" sz="1800" dirty="0">
                <a:latin typeface="Times New Roman" panose="02020603050405020304" pitchFamily="18" charset="0"/>
              </a:rPr>
              <a:t>Tangentiality</a:t>
            </a:r>
          </a:p>
          <a:p>
            <a:r>
              <a:rPr lang="en-US" sz="1800" dirty="0">
                <a:latin typeface="Times New Roman" panose="02020603050405020304" pitchFamily="18" charset="0"/>
              </a:rPr>
              <a:t>Thought blocking</a:t>
            </a:r>
            <a:endParaRPr lang="vi-VN" sz="1800" dirty="0">
              <a:latin typeface="Times New Roman" panose="02020603050405020304" pitchFamily="18" charset="0"/>
            </a:endParaRPr>
          </a:p>
        </p:txBody>
      </p:sp>
      <p:sp>
        <p:nvSpPr>
          <p:cNvPr id="7" name="Date Placeholder 6">
            <a:extLst>
              <a:ext uri="{FF2B5EF4-FFF2-40B4-BE49-F238E27FC236}">
                <a16:creationId xmlns:a16="http://schemas.microsoft.com/office/drawing/2014/main" id="{3E490360-1664-41F7-AA9E-28C42A379ECF}"/>
              </a:ext>
            </a:extLst>
          </p:cNvPr>
          <p:cNvSpPr>
            <a:spLocks noGrp="1"/>
          </p:cNvSpPr>
          <p:nvPr>
            <p:ph type="dt" sz="half" idx="10"/>
          </p:nvPr>
        </p:nvSpPr>
        <p:spPr/>
        <p:txBody>
          <a:bodyPr/>
          <a:lstStyle/>
          <a:p>
            <a:fld id="{D6DC43C2-EB66-4822-AFC2-7F6E2BFE4918}" type="datetime1">
              <a:rPr lang="vi-VN" smtClean="0"/>
              <a:t>29/03/2022</a:t>
            </a:fld>
            <a:endParaRPr lang="en-US"/>
          </a:p>
        </p:txBody>
      </p:sp>
      <p:sp>
        <p:nvSpPr>
          <p:cNvPr id="8" name="Slide Number Placeholder 7">
            <a:extLst>
              <a:ext uri="{FF2B5EF4-FFF2-40B4-BE49-F238E27FC236}">
                <a16:creationId xmlns:a16="http://schemas.microsoft.com/office/drawing/2014/main" id="{87A30D91-460D-44E9-9879-756D8DFD9AAF}"/>
              </a:ext>
            </a:extLst>
          </p:cNvPr>
          <p:cNvSpPr>
            <a:spLocks noGrp="1"/>
          </p:cNvSpPr>
          <p:nvPr>
            <p:ph type="sldNum" sz="quarter" idx="12"/>
          </p:nvPr>
        </p:nvSpPr>
        <p:spPr/>
        <p:txBody>
          <a:bodyPr/>
          <a:lstStyle/>
          <a:p>
            <a:fld id="{237E1477-A04E-4867-BCD2-FFC1258259CF}" type="slidenum">
              <a:rPr lang="en-US" smtClean="0"/>
              <a:pPr/>
              <a:t>29</a:t>
            </a:fld>
            <a:endParaRPr lang="en-US"/>
          </a:p>
        </p:txBody>
      </p:sp>
    </p:spTree>
    <p:extLst>
      <p:ext uri="{BB962C8B-B14F-4D97-AF65-F5344CB8AC3E}">
        <p14:creationId xmlns:p14="http://schemas.microsoft.com/office/powerpoint/2010/main" val="3935313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166C1D1-A2EE-4726-B3DD-69A18CD419A2}"/>
              </a:ext>
            </a:extLst>
          </p:cNvPr>
          <p:cNvSpPr>
            <a:spLocks noGrp="1"/>
          </p:cNvSpPr>
          <p:nvPr>
            <p:ph type="ctrTitle"/>
          </p:nvPr>
        </p:nvSpPr>
        <p:spPr>
          <a:xfrm>
            <a:off x="676275" y="332656"/>
            <a:ext cx="6934200" cy="1143000"/>
          </a:xfrm>
        </p:spPr>
        <p:txBody>
          <a:bodyPr wrap="square" anchor="ctr">
            <a:normAutofit/>
          </a:bodyPr>
          <a:lstStyle/>
          <a:p>
            <a:r>
              <a:rPr lang="en-US" dirty="0"/>
              <a:t>LÀM BỆNH ÁN </a:t>
            </a:r>
          </a:p>
        </p:txBody>
      </p:sp>
      <p:sp>
        <p:nvSpPr>
          <p:cNvPr id="2" name="Subtitle 1">
            <a:extLst>
              <a:ext uri="{FF2B5EF4-FFF2-40B4-BE49-F238E27FC236}">
                <a16:creationId xmlns:a16="http://schemas.microsoft.com/office/drawing/2014/main" id="{BC820D7D-3758-4E2A-9F6E-D794D021C5F5}"/>
              </a:ext>
            </a:extLst>
          </p:cNvPr>
          <p:cNvSpPr>
            <a:spLocks noGrp="1"/>
          </p:cNvSpPr>
          <p:nvPr>
            <p:ph type="subTitle" idx="1"/>
          </p:nvPr>
        </p:nvSpPr>
        <p:spPr>
          <a:xfrm>
            <a:off x="609600" y="2514600"/>
            <a:ext cx="4724400" cy="4082752"/>
          </a:xfrm>
        </p:spPr>
        <p:txBody>
          <a:bodyPr/>
          <a:lstStyle/>
          <a:p>
            <a:pPr marL="457200" indent="-457200">
              <a:buFont typeface="+mj-lt"/>
              <a:buAutoNum type="arabicPeriod"/>
            </a:pPr>
            <a:r>
              <a:rPr lang="en-US" sz="1800" dirty="0" err="1"/>
              <a:t>Hành</a:t>
            </a:r>
            <a:r>
              <a:rPr lang="en-US" sz="1800" dirty="0"/>
              <a:t> </a:t>
            </a:r>
            <a:r>
              <a:rPr lang="en-US" sz="1800" dirty="0" err="1"/>
              <a:t>chính</a:t>
            </a:r>
            <a:endParaRPr lang="en-US" sz="1800" dirty="0"/>
          </a:p>
          <a:p>
            <a:pPr marL="457200" indent="-457200">
              <a:buFont typeface="+mj-lt"/>
              <a:buAutoNum type="arabicPeriod"/>
            </a:pPr>
            <a:r>
              <a:rPr lang="en-US" sz="1800" dirty="0" err="1"/>
              <a:t>Nguồn</a:t>
            </a:r>
            <a:r>
              <a:rPr lang="en-US" sz="1800" dirty="0"/>
              <a:t> </a:t>
            </a:r>
            <a:r>
              <a:rPr lang="en-US" sz="1800" dirty="0" err="1"/>
              <a:t>thông</a:t>
            </a:r>
            <a:r>
              <a:rPr lang="en-US" sz="1800" dirty="0"/>
              <a:t> tin</a:t>
            </a:r>
          </a:p>
          <a:p>
            <a:pPr marL="457200" indent="-457200">
              <a:buFont typeface="+mj-lt"/>
              <a:buAutoNum type="arabicPeriod"/>
            </a:pPr>
            <a:r>
              <a:rPr lang="en-US" sz="1800" dirty="0" err="1"/>
              <a:t>Lí</a:t>
            </a:r>
            <a:r>
              <a:rPr lang="en-US" sz="1800" dirty="0"/>
              <a:t> do </a:t>
            </a:r>
            <a:r>
              <a:rPr lang="en-US" sz="1800" dirty="0" err="1"/>
              <a:t>đi</a:t>
            </a:r>
            <a:r>
              <a:rPr lang="en-US" sz="1800" dirty="0"/>
              <a:t> </a:t>
            </a:r>
            <a:r>
              <a:rPr lang="en-US" sz="1800" dirty="0" err="1"/>
              <a:t>khám</a:t>
            </a:r>
            <a:endParaRPr lang="en-US" sz="1800" dirty="0"/>
          </a:p>
          <a:p>
            <a:pPr marL="457200" indent="-457200">
              <a:buFont typeface="+mj-lt"/>
              <a:buAutoNum type="arabicPeriod"/>
            </a:pPr>
            <a:r>
              <a:rPr lang="en-US" sz="1800" dirty="0" err="1"/>
              <a:t>Bệnh</a:t>
            </a:r>
            <a:r>
              <a:rPr lang="en-US" sz="1800" dirty="0"/>
              <a:t> </a:t>
            </a:r>
            <a:r>
              <a:rPr lang="en-US" sz="1800" dirty="0" err="1"/>
              <a:t>sử</a:t>
            </a:r>
            <a:r>
              <a:rPr lang="en-US" sz="1800" dirty="0"/>
              <a:t> </a:t>
            </a:r>
            <a:r>
              <a:rPr lang="en-US" sz="1800" dirty="0" err="1"/>
              <a:t>bệnh</a:t>
            </a:r>
            <a:r>
              <a:rPr lang="en-US" sz="1800" dirty="0"/>
              <a:t> </a:t>
            </a:r>
            <a:r>
              <a:rPr lang="en-US" sz="1800" dirty="0" err="1"/>
              <a:t>hiện</a:t>
            </a:r>
            <a:r>
              <a:rPr lang="en-US" sz="1800" dirty="0"/>
              <a:t> </a:t>
            </a:r>
            <a:r>
              <a:rPr lang="en-US" sz="1800" dirty="0" err="1"/>
              <a:t>tại</a:t>
            </a:r>
            <a:endParaRPr lang="en-US" sz="1800" dirty="0"/>
          </a:p>
          <a:p>
            <a:pPr marL="457200" indent="-457200">
              <a:buFont typeface="+mj-lt"/>
              <a:buAutoNum type="arabicPeriod"/>
            </a:pPr>
            <a:r>
              <a:rPr lang="en-US" sz="1800" dirty="0" err="1"/>
              <a:t>Tiền</a:t>
            </a:r>
            <a:r>
              <a:rPr lang="en-US" sz="1800" dirty="0"/>
              <a:t> </a:t>
            </a:r>
            <a:r>
              <a:rPr lang="en-US" sz="1800" dirty="0" err="1"/>
              <a:t>sử</a:t>
            </a:r>
            <a:r>
              <a:rPr lang="en-US" sz="1800" dirty="0"/>
              <a:t> (5)</a:t>
            </a:r>
          </a:p>
          <a:p>
            <a:pPr marL="457200" indent="-457200">
              <a:buFont typeface="+mj-lt"/>
              <a:buAutoNum type="arabicPeriod"/>
            </a:pPr>
            <a:r>
              <a:rPr lang="en-US" sz="1800" dirty="0" err="1"/>
              <a:t>Khám</a:t>
            </a:r>
            <a:r>
              <a:rPr lang="en-US" sz="1800" dirty="0"/>
              <a:t> </a:t>
            </a:r>
            <a:r>
              <a:rPr lang="en-US" sz="1800" dirty="0" err="1"/>
              <a:t>toàn</a:t>
            </a:r>
            <a:r>
              <a:rPr lang="en-US" sz="1800" dirty="0"/>
              <a:t> </a:t>
            </a:r>
            <a:r>
              <a:rPr lang="en-US" sz="1800" dirty="0" err="1"/>
              <a:t>thân</a:t>
            </a:r>
            <a:endParaRPr lang="en-US" sz="1800" dirty="0"/>
          </a:p>
          <a:p>
            <a:pPr marL="457200" indent="-457200">
              <a:buFont typeface="+mj-lt"/>
              <a:buAutoNum type="arabicPeriod"/>
            </a:pPr>
            <a:r>
              <a:rPr lang="en-US" sz="1800" dirty="0" err="1"/>
              <a:t>Khám</a:t>
            </a:r>
            <a:r>
              <a:rPr lang="en-US" sz="1800" dirty="0"/>
              <a:t> </a:t>
            </a:r>
            <a:r>
              <a:rPr lang="en-US" sz="1800" dirty="0" err="1"/>
              <a:t>tâm</a:t>
            </a:r>
            <a:r>
              <a:rPr lang="en-US" sz="1800" dirty="0"/>
              <a:t> </a:t>
            </a:r>
            <a:r>
              <a:rPr lang="en-US" sz="1800" dirty="0" err="1"/>
              <a:t>thần</a:t>
            </a:r>
            <a:r>
              <a:rPr lang="en-US" sz="1800" dirty="0"/>
              <a:t> (MSE)</a:t>
            </a:r>
          </a:p>
          <a:p>
            <a:pPr marL="457200" indent="-457200">
              <a:buFont typeface="+mj-lt"/>
              <a:buAutoNum type="arabicPeriod"/>
            </a:pPr>
            <a:r>
              <a:rPr lang="en-US" sz="1800" dirty="0" err="1"/>
              <a:t>Khám</a:t>
            </a:r>
            <a:r>
              <a:rPr lang="en-US" sz="1800" dirty="0"/>
              <a:t> </a:t>
            </a:r>
            <a:r>
              <a:rPr lang="en-US" sz="1800" dirty="0" err="1"/>
              <a:t>thực</a:t>
            </a:r>
            <a:r>
              <a:rPr lang="en-US" sz="1800" dirty="0"/>
              <a:t> </a:t>
            </a:r>
            <a:r>
              <a:rPr lang="en-US" sz="1800" dirty="0" err="1"/>
              <a:t>thể</a:t>
            </a:r>
            <a:endParaRPr lang="en-US" sz="1800" dirty="0"/>
          </a:p>
          <a:p>
            <a:pPr marL="457200" indent="-457200">
              <a:buFont typeface="+mj-lt"/>
              <a:buAutoNum type="arabicPeriod"/>
            </a:pPr>
            <a:r>
              <a:rPr lang="en-US" sz="1800" dirty="0" err="1"/>
              <a:t>Tóm</a:t>
            </a:r>
            <a:r>
              <a:rPr lang="en-US" sz="1800" dirty="0"/>
              <a:t> </a:t>
            </a:r>
            <a:r>
              <a:rPr lang="en-US" sz="1800" dirty="0" err="1"/>
              <a:t>tắt</a:t>
            </a:r>
            <a:endParaRPr lang="en-US" sz="1800" dirty="0"/>
          </a:p>
          <a:p>
            <a:pPr marL="457200" indent="-457200">
              <a:buFont typeface="+mj-lt"/>
              <a:buAutoNum type="arabicPeriod"/>
            </a:pPr>
            <a:r>
              <a:rPr lang="en-US" sz="1800" dirty="0" err="1"/>
              <a:t>Chẩn</a:t>
            </a:r>
            <a:r>
              <a:rPr lang="en-US" sz="1800" dirty="0"/>
              <a:t> </a:t>
            </a:r>
            <a:r>
              <a:rPr lang="en-US" sz="1800" dirty="0" err="1"/>
              <a:t>đoán</a:t>
            </a:r>
            <a:endParaRPr lang="en-US" sz="1800" dirty="0"/>
          </a:p>
          <a:p>
            <a:pPr marL="457200" indent="-457200">
              <a:buFont typeface="+mj-lt"/>
              <a:buAutoNum type="arabicPeriod"/>
            </a:pPr>
            <a:r>
              <a:rPr lang="en-US" sz="1800" dirty="0" err="1"/>
              <a:t>Hướng</a:t>
            </a:r>
            <a:r>
              <a:rPr lang="en-US" sz="1800" dirty="0"/>
              <a:t> </a:t>
            </a:r>
            <a:r>
              <a:rPr lang="en-US" sz="1800" dirty="0" err="1"/>
              <a:t>điều</a:t>
            </a:r>
            <a:r>
              <a:rPr lang="en-US" sz="1800" dirty="0"/>
              <a:t> </a:t>
            </a:r>
            <a:r>
              <a:rPr lang="en-US" sz="1800" dirty="0" err="1"/>
              <a:t>trị</a:t>
            </a:r>
            <a:endParaRPr lang="en-US" sz="1800" dirty="0"/>
          </a:p>
          <a:p>
            <a:pPr marL="457200" indent="-457200">
              <a:buFont typeface="+mj-lt"/>
              <a:buAutoNum type="arabicPeriod"/>
            </a:pPr>
            <a:endParaRPr lang="en-US" sz="1800" dirty="0"/>
          </a:p>
          <a:p>
            <a:pPr marL="457200" indent="-457200">
              <a:buFont typeface="+mj-lt"/>
              <a:buAutoNum type="arabicPeriod"/>
            </a:pPr>
            <a:endParaRPr lang="en-US" sz="1800" dirty="0"/>
          </a:p>
          <a:p>
            <a:endParaRPr lang="vi-VN" sz="1800" dirty="0"/>
          </a:p>
        </p:txBody>
      </p:sp>
      <p:pic>
        <p:nvPicPr>
          <p:cNvPr id="9" name="Picture 8">
            <a:extLst>
              <a:ext uri="{FF2B5EF4-FFF2-40B4-BE49-F238E27FC236}">
                <a16:creationId xmlns:a16="http://schemas.microsoft.com/office/drawing/2014/main" id="{872B7A79-2CE4-4134-B9AD-99A113B2473A}"/>
              </a:ext>
            </a:extLst>
          </p:cNvPr>
          <p:cNvPicPr/>
          <p:nvPr/>
        </p:nvPicPr>
        <p:blipFill>
          <a:blip r:embed="rId2"/>
          <a:stretch>
            <a:fillRect/>
          </a:stretch>
        </p:blipFill>
        <p:spPr>
          <a:xfrm>
            <a:off x="4427984" y="2276872"/>
            <a:ext cx="5040560" cy="4320480"/>
          </a:xfrm>
          <a:prstGeom prst="rect">
            <a:avLst/>
          </a:prstGeom>
        </p:spPr>
      </p:pic>
      <p:sp>
        <p:nvSpPr>
          <p:cNvPr id="3" name="Date Placeholder 2">
            <a:extLst>
              <a:ext uri="{FF2B5EF4-FFF2-40B4-BE49-F238E27FC236}">
                <a16:creationId xmlns:a16="http://schemas.microsoft.com/office/drawing/2014/main" id="{6A0009D9-17C8-4339-BF07-6F3E2342903E}"/>
              </a:ext>
            </a:extLst>
          </p:cNvPr>
          <p:cNvSpPr>
            <a:spLocks noGrp="1"/>
          </p:cNvSpPr>
          <p:nvPr>
            <p:ph type="dt" sz="half" idx="2"/>
          </p:nvPr>
        </p:nvSpPr>
        <p:spPr/>
        <p:txBody>
          <a:bodyPr/>
          <a:lstStyle/>
          <a:p>
            <a:fld id="{2BF75FD4-3765-49C9-8D37-EE6DBDE28A49}" type="datetime1">
              <a:rPr lang="vi-VN" smtClean="0"/>
              <a:t>29/03/2022</a:t>
            </a:fld>
            <a:endParaRPr lang="en-US"/>
          </a:p>
        </p:txBody>
      </p:sp>
      <p:sp>
        <p:nvSpPr>
          <p:cNvPr id="4" name="Slide Number Placeholder 3">
            <a:extLst>
              <a:ext uri="{FF2B5EF4-FFF2-40B4-BE49-F238E27FC236}">
                <a16:creationId xmlns:a16="http://schemas.microsoft.com/office/drawing/2014/main" id="{D4E61446-48A4-40BD-8096-BF42CBD234FF}"/>
              </a:ext>
            </a:extLst>
          </p:cNvPr>
          <p:cNvSpPr>
            <a:spLocks noGrp="1"/>
          </p:cNvSpPr>
          <p:nvPr>
            <p:ph type="sldNum" sz="quarter" idx="4"/>
          </p:nvPr>
        </p:nvSpPr>
        <p:spPr/>
        <p:txBody>
          <a:bodyPr/>
          <a:lstStyle/>
          <a:p>
            <a:fld id="{AAC1F3A5-6328-4FB2-B3AA-3E75E4A27087}" type="slidenum">
              <a:rPr lang="en-US" smtClean="0"/>
              <a:pPr/>
              <a:t>3</a:t>
            </a:fld>
            <a:endParaRPr lang="en-US"/>
          </a:p>
        </p:txBody>
      </p:sp>
    </p:spTree>
    <p:extLst>
      <p:ext uri="{BB962C8B-B14F-4D97-AF65-F5344CB8AC3E}">
        <p14:creationId xmlns:p14="http://schemas.microsoft.com/office/powerpoint/2010/main" val="2907138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09E12-E2FD-4D2C-9345-BA386EC853F8}"/>
              </a:ext>
            </a:extLst>
          </p:cNvPr>
          <p:cNvSpPr>
            <a:spLocks noGrp="1"/>
          </p:cNvSpPr>
          <p:nvPr>
            <p:ph type="title"/>
          </p:nvPr>
        </p:nvSpPr>
        <p:spPr>
          <a:xfrm>
            <a:off x="521019" y="609600"/>
            <a:ext cx="7772400" cy="1143000"/>
          </a:xfrm>
        </p:spPr>
        <p:txBody>
          <a:bodyPr wrap="square" anchor="ctr">
            <a:normAutofit/>
          </a:bodyPr>
          <a:lstStyle/>
          <a:p>
            <a:r>
              <a:rPr lang="en-US" dirty="0" err="1"/>
              <a:t>Nội</a:t>
            </a:r>
            <a:r>
              <a:rPr lang="en-US" dirty="0"/>
              <a:t> dung </a:t>
            </a:r>
            <a:r>
              <a:rPr lang="en-US" dirty="0" err="1"/>
              <a:t>tư</a:t>
            </a:r>
            <a:r>
              <a:rPr lang="en-US" dirty="0"/>
              <a:t> </a:t>
            </a:r>
            <a:r>
              <a:rPr lang="en-US" dirty="0" err="1"/>
              <a:t>duy</a:t>
            </a:r>
            <a:endParaRPr lang="vi-VN" dirty="0"/>
          </a:p>
        </p:txBody>
      </p:sp>
      <p:sp>
        <p:nvSpPr>
          <p:cNvPr id="3" name="Content Placeholder 2">
            <a:extLst>
              <a:ext uri="{FF2B5EF4-FFF2-40B4-BE49-F238E27FC236}">
                <a16:creationId xmlns:a16="http://schemas.microsoft.com/office/drawing/2014/main" id="{8BBED696-6952-42EA-8465-F25C4F5E8B42}"/>
              </a:ext>
            </a:extLst>
          </p:cNvPr>
          <p:cNvSpPr>
            <a:spLocks noGrp="1"/>
          </p:cNvSpPr>
          <p:nvPr>
            <p:ph sz="half" idx="1"/>
          </p:nvPr>
        </p:nvSpPr>
        <p:spPr>
          <a:xfrm>
            <a:off x="685800" y="1752600"/>
            <a:ext cx="7990656" cy="4343400"/>
          </a:xfrm>
        </p:spPr>
        <p:txBody>
          <a:bodyPr wrap="square" anchor="t">
            <a:normAutofit fontScale="92500" lnSpcReduction="20000"/>
          </a:bodyPr>
          <a:lstStyle/>
          <a:p>
            <a:pPr marL="0" indent="0">
              <a:lnSpc>
                <a:spcPct val="90000"/>
              </a:lnSpc>
              <a:buNone/>
            </a:pPr>
            <a:r>
              <a:rPr lang="en-US" sz="1800" dirty="0"/>
              <a:t>Two good initial questions are as follows:</a:t>
            </a:r>
          </a:p>
          <a:p>
            <a:pPr>
              <a:lnSpc>
                <a:spcPct val="90000"/>
              </a:lnSpc>
            </a:pPr>
            <a:r>
              <a:rPr lang="en-US" sz="1800" dirty="0"/>
              <a:t>Have you had any experiences like dreaming when you’re awake?</a:t>
            </a:r>
          </a:p>
          <a:p>
            <a:pPr>
              <a:lnSpc>
                <a:spcPct val="90000"/>
              </a:lnSpc>
            </a:pPr>
            <a:r>
              <a:rPr lang="en-US" sz="1800" dirty="0"/>
              <a:t>Have you had any strange or odd experiences lately that you can’t explain?</a:t>
            </a:r>
          </a:p>
          <a:p>
            <a:pPr marL="0" indent="0">
              <a:lnSpc>
                <a:spcPct val="90000"/>
              </a:lnSpc>
              <a:buNone/>
            </a:pPr>
            <a:r>
              <a:rPr lang="en-US" sz="1800" dirty="0" err="1"/>
              <a:t>Cụ</a:t>
            </a:r>
            <a:r>
              <a:rPr lang="en-US" sz="1800" dirty="0"/>
              <a:t> </a:t>
            </a:r>
            <a:r>
              <a:rPr lang="en-US" sz="1800" dirty="0" err="1"/>
              <a:t>thể</a:t>
            </a:r>
            <a:r>
              <a:rPr lang="en-US" sz="1800" dirty="0"/>
              <a:t>:</a:t>
            </a:r>
          </a:p>
          <a:p>
            <a:pPr>
              <a:lnSpc>
                <a:spcPct val="90000"/>
              </a:lnSpc>
            </a:pPr>
            <a:r>
              <a:rPr lang="en-US" sz="1800" b="0" i="0" dirty="0">
                <a:effectLst/>
              </a:rPr>
              <a:t>Do you feel people want to harm you? </a:t>
            </a:r>
            <a:r>
              <a:rPr lang="en-US" sz="1800" b="0" i="1" dirty="0">
                <a:solidFill>
                  <a:srgbClr val="000000"/>
                </a:solidFill>
                <a:effectLst/>
                <a:latin typeface="LiberationSerif-Italic"/>
              </a:rPr>
              <a:t>Have people been harassing you or trying to harm you?</a:t>
            </a:r>
            <a:r>
              <a:rPr lang="en-US" sz="1200" dirty="0"/>
              <a:t> </a:t>
            </a:r>
          </a:p>
          <a:p>
            <a:pPr>
              <a:lnSpc>
                <a:spcPct val="90000"/>
              </a:lnSpc>
            </a:pPr>
            <a:r>
              <a:rPr lang="en-US" sz="1800" b="0" i="0" dirty="0">
                <a:effectLst/>
              </a:rPr>
              <a:t>Do you have special powers? </a:t>
            </a:r>
            <a:r>
              <a:rPr lang="en-US" sz="1800" b="0" i="1" dirty="0">
                <a:solidFill>
                  <a:srgbClr val="000000"/>
                </a:solidFill>
                <a:effectLst/>
                <a:latin typeface="LiberationSerif-Italic"/>
              </a:rPr>
              <a:t>Do you consider yourself to be a religious person? Do you have a special relationship with God?</a:t>
            </a:r>
            <a:br>
              <a:rPr lang="en-US" sz="1800" b="0" i="1" dirty="0">
                <a:solidFill>
                  <a:srgbClr val="000000"/>
                </a:solidFill>
                <a:effectLst/>
                <a:latin typeface="LiberationSerif-Italic"/>
              </a:rPr>
            </a:br>
            <a:r>
              <a:rPr lang="en-US" sz="1800" b="0" i="1" dirty="0">
                <a:solidFill>
                  <a:srgbClr val="000000"/>
                </a:solidFill>
                <a:effectLst/>
                <a:latin typeface="LiberationSerif-Italic"/>
              </a:rPr>
              <a:t>Do you have any special religious powers or abilities?</a:t>
            </a:r>
            <a:r>
              <a:rPr lang="en-US" sz="1200" dirty="0"/>
              <a:t> </a:t>
            </a:r>
            <a:endParaRPr lang="en-US" sz="1800" b="0" i="0" dirty="0">
              <a:effectLst/>
            </a:endParaRPr>
          </a:p>
          <a:p>
            <a:pPr>
              <a:lnSpc>
                <a:spcPct val="90000"/>
              </a:lnSpc>
            </a:pPr>
            <a:r>
              <a:rPr lang="en-US" sz="1800" b="0" i="0" dirty="0">
                <a:effectLst/>
              </a:rPr>
              <a:t>Is anyone trying to influence you? </a:t>
            </a:r>
            <a:r>
              <a:rPr lang="en-US" sz="1800" b="0" i="1" dirty="0">
                <a:solidFill>
                  <a:srgbClr val="000000"/>
                </a:solidFill>
                <a:effectLst/>
                <a:latin typeface="LiberationSerif-Italic"/>
              </a:rPr>
              <a:t>Does it seem that strangers look at you a lot or make comments about you?</a:t>
            </a:r>
            <a:r>
              <a:rPr lang="en-US" sz="1200" dirty="0"/>
              <a:t> </a:t>
            </a:r>
          </a:p>
          <a:p>
            <a:pPr>
              <a:lnSpc>
                <a:spcPct val="90000"/>
              </a:lnSpc>
            </a:pPr>
            <a:r>
              <a:rPr lang="en-US" sz="1800" b="0" i="0" dirty="0">
                <a:effectLst/>
              </a:rPr>
              <a:t>Do you have strange body sensations? </a:t>
            </a:r>
            <a:r>
              <a:rPr lang="en-US" sz="1800" b="0" i="1" dirty="0">
                <a:solidFill>
                  <a:srgbClr val="000000"/>
                </a:solidFill>
                <a:effectLst/>
                <a:latin typeface="LiberationSerif-Italic"/>
              </a:rPr>
              <a:t>Are you worried about your body?</a:t>
            </a:r>
            <a:br>
              <a:rPr lang="en-US" sz="1800" b="0" i="1" dirty="0">
                <a:solidFill>
                  <a:srgbClr val="000000"/>
                </a:solidFill>
                <a:effectLst/>
                <a:latin typeface="LiberationSerif-Italic"/>
              </a:rPr>
            </a:br>
            <a:r>
              <a:rPr lang="en-US" sz="1800" b="0" i="1" dirty="0">
                <a:solidFill>
                  <a:srgbClr val="000000"/>
                </a:solidFill>
                <a:effectLst/>
                <a:latin typeface="LiberationSerif-Italic"/>
              </a:rPr>
              <a:t>Do you think you have cancer or another serious disease?</a:t>
            </a:r>
            <a:r>
              <a:rPr lang="en-US" sz="1200" dirty="0"/>
              <a:t> </a:t>
            </a:r>
            <a:br>
              <a:rPr lang="en-US" sz="1200" dirty="0"/>
            </a:br>
            <a:endParaRPr lang="en-US" sz="1800" b="0" i="0" dirty="0">
              <a:effectLst/>
            </a:endParaRPr>
          </a:p>
          <a:p>
            <a:pPr>
              <a:lnSpc>
                <a:spcPct val="90000"/>
              </a:lnSpc>
            </a:pPr>
            <a:r>
              <a:rPr lang="en-US" sz="1800" b="0" i="0" dirty="0">
                <a:effectLst/>
              </a:rPr>
              <a:t>Are there thoughts that you can't get out of your mind? </a:t>
            </a:r>
            <a:br>
              <a:rPr lang="en-US" sz="1800" b="0" i="0" dirty="0">
                <a:effectLst/>
              </a:rPr>
            </a:br>
            <a:r>
              <a:rPr lang="en-US" sz="1800" b="0" i="0" dirty="0">
                <a:effectLst/>
              </a:rPr>
              <a:t>Can people read your mind? </a:t>
            </a:r>
            <a:br>
              <a:rPr lang="en-US" sz="1800" b="0" i="0" dirty="0">
                <a:effectLst/>
              </a:rPr>
            </a:br>
            <a:r>
              <a:rPr lang="en-US" sz="1800" b="0" i="0" dirty="0">
                <a:effectLst/>
              </a:rPr>
              <a:t>Do you ever feel the TV is talking to you? </a:t>
            </a:r>
          </a:p>
          <a:p>
            <a:pPr>
              <a:lnSpc>
                <a:spcPct val="90000"/>
              </a:lnSpc>
            </a:pPr>
            <a:r>
              <a:rPr lang="en-US" sz="1800" b="0" i="0" dirty="0">
                <a:effectLst/>
              </a:rPr>
              <a:t>Ask about fantasies and dreams.</a:t>
            </a:r>
            <a:endParaRPr lang="vi-VN" sz="1800" dirty="0"/>
          </a:p>
        </p:txBody>
      </p:sp>
      <p:sp>
        <p:nvSpPr>
          <p:cNvPr id="4" name="Date Placeholder 3">
            <a:extLst>
              <a:ext uri="{FF2B5EF4-FFF2-40B4-BE49-F238E27FC236}">
                <a16:creationId xmlns:a16="http://schemas.microsoft.com/office/drawing/2014/main" id="{2B35D5AD-0E6A-41B5-8EF3-670EFF7767B2}"/>
              </a:ext>
            </a:extLst>
          </p:cNvPr>
          <p:cNvSpPr>
            <a:spLocks noGrp="1"/>
          </p:cNvSpPr>
          <p:nvPr>
            <p:ph type="dt" sz="half" idx="10"/>
          </p:nvPr>
        </p:nvSpPr>
        <p:spPr/>
        <p:txBody>
          <a:bodyPr/>
          <a:lstStyle/>
          <a:p>
            <a:fld id="{2E9C6819-5000-41A2-9C95-A0C2CDB14803}" type="datetime1">
              <a:rPr lang="vi-VN" smtClean="0"/>
              <a:t>29/03/2022</a:t>
            </a:fld>
            <a:endParaRPr lang="en-US"/>
          </a:p>
        </p:txBody>
      </p:sp>
      <p:sp>
        <p:nvSpPr>
          <p:cNvPr id="5" name="Slide Number Placeholder 4">
            <a:extLst>
              <a:ext uri="{FF2B5EF4-FFF2-40B4-BE49-F238E27FC236}">
                <a16:creationId xmlns:a16="http://schemas.microsoft.com/office/drawing/2014/main" id="{164117D7-8CAD-4E23-A48C-0B8953E0E222}"/>
              </a:ext>
            </a:extLst>
          </p:cNvPr>
          <p:cNvSpPr>
            <a:spLocks noGrp="1"/>
          </p:cNvSpPr>
          <p:nvPr>
            <p:ph type="sldNum" sz="quarter" idx="12"/>
          </p:nvPr>
        </p:nvSpPr>
        <p:spPr/>
        <p:txBody>
          <a:bodyPr/>
          <a:lstStyle/>
          <a:p>
            <a:fld id="{A110DBC1-E759-4966-8107-C4FA0C63EC49}" type="slidenum">
              <a:rPr lang="en-US" smtClean="0"/>
              <a:pPr/>
              <a:t>30</a:t>
            </a:fld>
            <a:endParaRPr lang="en-US"/>
          </a:p>
        </p:txBody>
      </p:sp>
    </p:spTree>
    <p:extLst>
      <p:ext uri="{BB962C8B-B14F-4D97-AF65-F5344CB8AC3E}">
        <p14:creationId xmlns:p14="http://schemas.microsoft.com/office/powerpoint/2010/main" val="3837896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5675-C78B-41D9-9A4F-3157B267BD63}"/>
              </a:ext>
            </a:extLst>
          </p:cNvPr>
          <p:cNvSpPr>
            <a:spLocks noGrp="1"/>
          </p:cNvSpPr>
          <p:nvPr>
            <p:ph type="title"/>
          </p:nvPr>
        </p:nvSpPr>
        <p:spPr>
          <a:xfrm>
            <a:off x="539552" y="116632"/>
            <a:ext cx="7772400" cy="875184"/>
          </a:xfrm>
        </p:spPr>
        <p:txBody>
          <a:bodyPr/>
          <a:lstStyle/>
          <a:p>
            <a:r>
              <a:rPr lang="en-US" dirty="0" err="1"/>
              <a:t>Nội</a:t>
            </a:r>
            <a:r>
              <a:rPr lang="en-US" dirty="0"/>
              <a:t> dung </a:t>
            </a:r>
            <a:r>
              <a:rPr lang="en-US" dirty="0" err="1"/>
              <a:t>tư</a:t>
            </a:r>
            <a:r>
              <a:rPr lang="en-US" dirty="0"/>
              <a:t> </a:t>
            </a:r>
            <a:r>
              <a:rPr lang="en-US" dirty="0" err="1"/>
              <a:t>duy</a:t>
            </a:r>
            <a:endParaRPr lang="vi-VN" dirty="0"/>
          </a:p>
        </p:txBody>
      </p:sp>
      <p:pic>
        <p:nvPicPr>
          <p:cNvPr id="4" name="Picture 3">
            <a:extLst>
              <a:ext uri="{FF2B5EF4-FFF2-40B4-BE49-F238E27FC236}">
                <a16:creationId xmlns:a16="http://schemas.microsoft.com/office/drawing/2014/main" id="{E1386A00-DD66-4A9A-BEEE-75FEF6C949D2}"/>
              </a:ext>
            </a:extLst>
          </p:cNvPr>
          <p:cNvPicPr>
            <a:picLocks noChangeAspect="1"/>
          </p:cNvPicPr>
          <p:nvPr/>
        </p:nvPicPr>
        <p:blipFill>
          <a:blip r:embed="rId3"/>
          <a:stretch>
            <a:fillRect/>
          </a:stretch>
        </p:blipFill>
        <p:spPr>
          <a:xfrm>
            <a:off x="679104" y="764704"/>
            <a:ext cx="7632848" cy="5731379"/>
          </a:xfrm>
          <a:prstGeom prst="rect">
            <a:avLst/>
          </a:prstGeom>
        </p:spPr>
      </p:pic>
      <p:sp>
        <p:nvSpPr>
          <p:cNvPr id="3" name="Date Placeholder 2">
            <a:extLst>
              <a:ext uri="{FF2B5EF4-FFF2-40B4-BE49-F238E27FC236}">
                <a16:creationId xmlns:a16="http://schemas.microsoft.com/office/drawing/2014/main" id="{763C3524-D795-412C-A282-AC3975FF950C}"/>
              </a:ext>
            </a:extLst>
          </p:cNvPr>
          <p:cNvSpPr>
            <a:spLocks noGrp="1"/>
          </p:cNvSpPr>
          <p:nvPr>
            <p:ph type="dt" sz="half" idx="10"/>
          </p:nvPr>
        </p:nvSpPr>
        <p:spPr/>
        <p:txBody>
          <a:bodyPr/>
          <a:lstStyle/>
          <a:p>
            <a:fld id="{023D3C04-2701-4568-97B5-B12C91956460}" type="datetime1">
              <a:rPr lang="vi-VN" smtClean="0"/>
              <a:t>29/03/2022</a:t>
            </a:fld>
            <a:endParaRPr lang="en-US"/>
          </a:p>
        </p:txBody>
      </p:sp>
      <p:sp>
        <p:nvSpPr>
          <p:cNvPr id="5" name="Slide Number Placeholder 4">
            <a:extLst>
              <a:ext uri="{FF2B5EF4-FFF2-40B4-BE49-F238E27FC236}">
                <a16:creationId xmlns:a16="http://schemas.microsoft.com/office/drawing/2014/main" id="{A01C5E7E-9000-4B9D-99EE-F8EA615FA494}"/>
              </a:ext>
            </a:extLst>
          </p:cNvPr>
          <p:cNvSpPr>
            <a:spLocks noGrp="1"/>
          </p:cNvSpPr>
          <p:nvPr>
            <p:ph type="sldNum" sz="quarter" idx="12"/>
          </p:nvPr>
        </p:nvSpPr>
        <p:spPr/>
        <p:txBody>
          <a:bodyPr/>
          <a:lstStyle/>
          <a:p>
            <a:fld id="{B2A0436A-392B-4C7E-94FD-D88168581C31}" type="slidenum">
              <a:rPr lang="en-US" smtClean="0"/>
              <a:pPr/>
              <a:t>31</a:t>
            </a:fld>
            <a:endParaRPr lang="en-US"/>
          </a:p>
        </p:txBody>
      </p:sp>
    </p:spTree>
    <p:extLst>
      <p:ext uri="{BB962C8B-B14F-4D97-AF65-F5344CB8AC3E}">
        <p14:creationId xmlns:p14="http://schemas.microsoft.com/office/powerpoint/2010/main" val="379919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79010" y="1012108"/>
            <a:ext cx="7867176" cy="4937172"/>
          </a:xfrm>
          <a:prstGeom prst="rect">
            <a:avLst/>
          </a:prstGeom>
        </p:spPr>
      </p:pic>
      <p:sp>
        <p:nvSpPr>
          <p:cNvPr id="3" name="Date Placeholder 2">
            <a:extLst>
              <a:ext uri="{FF2B5EF4-FFF2-40B4-BE49-F238E27FC236}">
                <a16:creationId xmlns:a16="http://schemas.microsoft.com/office/drawing/2014/main" id="{12BD073A-F608-4EB6-97E0-B5E8680485CF}"/>
              </a:ext>
            </a:extLst>
          </p:cNvPr>
          <p:cNvSpPr>
            <a:spLocks noGrp="1"/>
          </p:cNvSpPr>
          <p:nvPr>
            <p:ph type="dt" sz="half" idx="10"/>
          </p:nvPr>
        </p:nvSpPr>
        <p:spPr/>
        <p:txBody>
          <a:bodyPr/>
          <a:lstStyle/>
          <a:p>
            <a:fld id="{CE89FA13-1A1C-45FB-A79D-808BDCAC9E2F}" type="datetime1">
              <a:rPr lang="vi-VN" smtClean="0"/>
              <a:t>29/03/2022</a:t>
            </a:fld>
            <a:endParaRPr lang="en-US"/>
          </a:p>
        </p:txBody>
      </p:sp>
    </p:spTree>
    <p:extLst>
      <p:ext uri="{BB962C8B-B14F-4D97-AF65-F5344CB8AC3E}">
        <p14:creationId xmlns:p14="http://schemas.microsoft.com/office/powerpoint/2010/main" val="1627434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02386" y="3231921"/>
            <a:ext cx="7543800" cy="2254480"/>
          </a:xfrm>
        </p:spPr>
        <p:txBody>
          <a:bodyPr>
            <a:normAutofit/>
          </a:bodyPr>
          <a:lstStyle/>
          <a:p>
            <a:r>
              <a:rPr lang="en-US" sz="2100" b="1" dirty="0"/>
              <a:t>Tangential # circumstantial</a:t>
            </a:r>
          </a:p>
        </p:txBody>
      </p:sp>
      <p:pic>
        <p:nvPicPr>
          <p:cNvPr id="4" name="Picture 3"/>
          <p:cNvPicPr>
            <a:picLocks noChangeAspect="1"/>
          </p:cNvPicPr>
          <p:nvPr/>
        </p:nvPicPr>
        <p:blipFill>
          <a:blip r:embed="rId2"/>
          <a:stretch>
            <a:fillRect/>
          </a:stretch>
        </p:blipFill>
        <p:spPr>
          <a:xfrm>
            <a:off x="1008007" y="1220725"/>
            <a:ext cx="6044009" cy="2011196"/>
          </a:xfrm>
          <a:prstGeom prst="rect">
            <a:avLst/>
          </a:prstGeom>
        </p:spPr>
      </p:pic>
      <p:pic>
        <p:nvPicPr>
          <p:cNvPr id="5" name="Picture 4"/>
          <p:cNvPicPr>
            <a:picLocks noChangeAspect="1"/>
          </p:cNvPicPr>
          <p:nvPr/>
        </p:nvPicPr>
        <p:blipFill>
          <a:blip r:embed="rId3"/>
          <a:stretch>
            <a:fillRect/>
          </a:stretch>
        </p:blipFill>
        <p:spPr>
          <a:xfrm>
            <a:off x="1008006" y="4031840"/>
            <a:ext cx="6230263" cy="1201556"/>
          </a:xfrm>
          <a:prstGeom prst="rect">
            <a:avLst/>
          </a:prstGeom>
        </p:spPr>
      </p:pic>
      <p:sp>
        <p:nvSpPr>
          <p:cNvPr id="6" name="Date Placeholder 5">
            <a:extLst>
              <a:ext uri="{FF2B5EF4-FFF2-40B4-BE49-F238E27FC236}">
                <a16:creationId xmlns:a16="http://schemas.microsoft.com/office/drawing/2014/main" id="{30D6DB84-D354-4AFF-ADA2-8F3EC649256D}"/>
              </a:ext>
            </a:extLst>
          </p:cNvPr>
          <p:cNvSpPr>
            <a:spLocks noGrp="1"/>
          </p:cNvSpPr>
          <p:nvPr>
            <p:ph type="dt" sz="half" idx="10"/>
          </p:nvPr>
        </p:nvSpPr>
        <p:spPr/>
        <p:txBody>
          <a:bodyPr/>
          <a:lstStyle/>
          <a:p>
            <a:fld id="{01272F69-C769-4D1D-97B1-602FE8B8E019}" type="datetime1">
              <a:rPr lang="vi-VN" smtClean="0"/>
              <a:t>29/03/2022</a:t>
            </a:fld>
            <a:endParaRPr lang="en-US"/>
          </a:p>
        </p:txBody>
      </p:sp>
    </p:spTree>
    <p:extLst>
      <p:ext uri="{BB962C8B-B14F-4D97-AF65-F5344CB8AC3E}">
        <p14:creationId xmlns:p14="http://schemas.microsoft.com/office/powerpoint/2010/main" val="4150281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02386" y="3014201"/>
            <a:ext cx="7543800" cy="2472199"/>
          </a:xfrm>
        </p:spPr>
        <p:txBody>
          <a:bodyPr>
            <a:normAutofit/>
          </a:bodyPr>
          <a:lstStyle/>
          <a:p>
            <a:r>
              <a:rPr lang="en-US" sz="2400" b="1" dirty="0"/>
              <a:t>Incoherence   # Derailment</a:t>
            </a:r>
          </a:p>
        </p:txBody>
      </p:sp>
      <p:pic>
        <p:nvPicPr>
          <p:cNvPr id="4" name="Picture 3"/>
          <p:cNvPicPr>
            <a:picLocks noChangeAspect="1"/>
          </p:cNvPicPr>
          <p:nvPr/>
        </p:nvPicPr>
        <p:blipFill>
          <a:blip r:embed="rId3"/>
          <a:stretch>
            <a:fillRect/>
          </a:stretch>
        </p:blipFill>
        <p:spPr>
          <a:xfrm>
            <a:off x="802386" y="1276090"/>
            <a:ext cx="6818634" cy="1151642"/>
          </a:xfrm>
          <a:prstGeom prst="rect">
            <a:avLst/>
          </a:prstGeom>
        </p:spPr>
      </p:pic>
      <p:pic>
        <p:nvPicPr>
          <p:cNvPr id="5" name="Picture 4"/>
          <p:cNvPicPr>
            <a:picLocks noChangeAspect="1"/>
          </p:cNvPicPr>
          <p:nvPr/>
        </p:nvPicPr>
        <p:blipFill>
          <a:blip r:embed="rId4"/>
          <a:stretch>
            <a:fillRect/>
          </a:stretch>
        </p:blipFill>
        <p:spPr>
          <a:xfrm>
            <a:off x="802386" y="4175637"/>
            <a:ext cx="7438275" cy="1310763"/>
          </a:xfrm>
          <a:prstGeom prst="rect">
            <a:avLst/>
          </a:prstGeom>
        </p:spPr>
      </p:pic>
      <p:sp>
        <p:nvSpPr>
          <p:cNvPr id="6" name="Date Placeholder 5">
            <a:extLst>
              <a:ext uri="{FF2B5EF4-FFF2-40B4-BE49-F238E27FC236}">
                <a16:creationId xmlns:a16="http://schemas.microsoft.com/office/drawing/2014/main" id="{E14DEA04-BD75-41D1-8DF3-CE97F81834FF}"/>
              </a:ext>
            </a:extLst>
          </p:cNvPr>
          <p:cNvSpPr>
            <a:spLocks noGrp="1"/>
          </p:cNvSpPr>
          <p:nvPr>
            <p:ph type="dt" sz="half" idx="10"/>
          </p:nvPr>
        </p:nvSpPr>
        <p:spPr/>
        <p:txBody>
          <a:bodyPr/>
          <a:lstStyle/>
          <a:p>
            <a:fld id="{F1E0D995-2A7C-4ACB-807C-82D342F6642C}" type="datetime1">
              <a:rPr lang="vi-VN" smtClean="0"/>
              <a:t>29/03/2022</a:t>
            </a:fld>
            <a:endParaRPr lang="en-US"/>
          </a:p>
        </p:txBody>
      </p:sp>
    </p:spTree>
    <p:extLst>
      <p:ext uri="{BB962C8B-B14F-4D97-AF65-F5344CB8AC3E}">
        <p14:creationId xmlns:p14="http://schemas.microsoft.com/office/powerpoint/2010/main" val="3148542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D8F4-63B6-44B9-B718-4F0E75C758B1}"/>
              </a:ext>
            </a:extLst>
          </p:cNvPr>
          <p:cNvSpPr>
            <a:spLocks noGrp="1"/>
          </p:cNvSpPr>
          <p:nvPr>
            <p:ph type="title"/>
          </p:nvPr>
        </p:nvSpPr>
        <p:spPr>
          <a:xfrm>
            <a:off x="457200" y="273050"/>
            <a:ext cx="7571184" cy="1162050"/>
          </a:xfrm>
        </p:spPr>
        <p:txBody>
          <a:bodyPr wrap="square" anchor="b">
            <a:normAutofit/>
          </a:bodyPr>
          <a:lstStyle/>
          <a:p>
            <a:r>
              <a:rPr lang="en-US" sz="3600" u="sng" dirty="0"/>
              <a:t>6.</a:t>
            </a:r>
            <a:r>
              <a:rPr lang="en-US" sz="3600" b="1" i="0" u="sng" strike="noStrike" baseline="0" dirty="0"/>
              <a:t> </a:t>
            </a:r>
            <a:r>
              <a:rPr lang="en-US" sz="3600" u="sng" dirty="0" err="1"/>
              <a:t>Rối</a:t>
            </a:r>
            <a:r>
              <a:rPr lang="en-US" sz="3600" u="sng" dirty="0"/>
              <a:t> </a:t>
            </a:r>
            <a:r>
              <a:rPr lang="en-US" sz="3600" u="sng" dirty="0" err="1"/>
              <a:t>loạn</a:t>
            </a:r>
            <a:r>
              <a:rPr lang="en-US" sz="3600" u="sng" dirty="0"/>
              <a:t> tri </a:t>
            </a:r>
            <a:r>
              <a:rPr lang="en-US" sz="3600" u="sng" dirty="0" err="1"/>
              <a:t>giác</a:t>
            </a:r>
            <a:r>
              <a:rPr lang="en-US" sz="3600" u="sng" dirty="0"/>
              <a:t> </a:t>
            </a:r>
            <a:br>
              <a:rPr lang="en-US" sz="3600" dirty="0"/>
            </a:br>
            <a:r>
              <a:rPr lang="en-US" sz="3600" b="0" dirty="0"/>
              <a:t>(Perceptual disturbances)</a:t>
            </a:r>
            <a:endParaRPr lang="vi-VN" sz="3600" b="0" dirty="0"/>
          </a:p>
        </p:txBody>
      </p:sp>
      <p:graphicFrame>
        <p:nvGraphicFramePr>
          <p:cNvPr id="5" name="Content Placeholder 2">
            <a:extLst>
              <a:ext uri="{FF2B5EF4-FFF2-40B4-BE49-F238E27FC236}">
                <a16:creationId xmlns:a16="http://schemas.microsoft.com/office/drawing/2014/main" id="{565BD2AA-6E10-4C62-9F99-113A15C2B952}"/>
              </a:ext>
            </a:extLst>
          </p:cNvPr>
          <p:cNvGraphicFramePr>
            <a:graphicFrameLocks noGrp="1"/>
          </p:cNvGraphicFramePr>
          <p:nvPr>
            <p:ph idx="1"/>
            <p:extLst>
              <p:ext uri="{D42A27DB-BD31-4B8C-83A1-F6EECF244321}">
                <p14:modId xmlns:p14="http://schemas.microsoft.com/office/powerpoint/2010/main" val="3771934272"/>
              </p:ext>
            </p:extLst>
          </p:nvPr>
        </p:nvGraphicFramePr>
        <p:xfrm>
          <a:off x="3575050" y="1435100"/>
          <a:ext cx="5389438" cy="5149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2">
            <a:extLst>
              <a:ext uri="{FF2B5EF4-FFF2-40B4-BE49-F238E27FC236}">
                <a16:creationId xmlns:a16="http://schemas.microsoft.com/office/drawing/2014/main" id="{38968A62-1BE8-4656-9F6C-CF78E75B56DC}"/>
              </a:ext>
            </a:extLst>
          </p:cNvPr>
          <p:cNvSpPr>
            <a:spLocks noGrp="1"/>
          </p:cNvSpPr>
          <p:nvPr>
            <p:ph type="body" sz="half" idx="2"/>
          </p:nvPr>
        </p:nvSpPr>
        <p:spPr bwMode="auto">
          <a:xfrm>
            <a:off x="457200" y="1893887"/>
            <a:ext cx="3008313" cy="469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1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600200" indent="-228600" algn="l" rtl="0" eaLnBrk="1" fontAlgn="base" hangingPunct="1">
              <a:spcBef>
                <a:spcPct val="20000"/>
              </a:spcBef>
              <a:spcAft>
                <a:spcPct val="0"/>
              </a:spcAft>
              <a:buChar char="–"/>
              <a:defRPr sz="12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200" dirty="0">
                <a:solidFill>
                  <a:srgbClr val="201C20"/>
                </a:solidFill>
                <a:latin typeface="Fd10877869-Identity-H"/>
              </a:rPr>
              <a:t>Do you ever hear or see things that other people can’t hear or see? </a:t>
            </a:r>
            <a:endParaRPr lang="en-US" sz="2400" dirty="0">
              <a:solidFill>
                <a:srgbClr val="201C20"/>
              </a:solidFill>
              <a:latin typeface="Fd10877869-Identity-H"/>
            </a:endParaRPr>
          </a:p>
          <a:p>
            <a:r>
              <a:rPr lang="en-US" sz="2200" b="0" i="0" dirty="0">
                <a:solidFill>
                  <a:srgbClr val="201C20"/>
                </a:solidFill>
                <a:effectLst/>
                <a:latin typeface="Fd10877869-Identity-H"/>
              </a:rPr>
              <a:t>Do you have strange experiences as you fall asleep or upon awakening? </a:t>
            </a:r>
          </a:p>
          <a:p>
            <a:r>
              <a:rPr lang="en-US" sz="2200" b="0" i="0" dirty="0">
                <a:solidFill>
                  <a:srgbClr val="201C20"/>
                </a:solidFill>
                <a:effectLst/>
                <a:latin typeface="Fd10877869-Identity-H"/>
              </a:rPr>
              <a:t>Has the world changed in any way?</a:t>
            </a:r>
          </a:p>
          <a:p>
            <a:r>
              <a:rPr lang="en-US" sz="2200" b="0" i="0" dirty="0">
                <a:solidFill>
                  <a:srgbClr val="201C20"/>
                </a:solidFill>
                <a:effectLst/>
                <a:latin typeface="Fd10877869-Identity-H"/>
              </a:rPr>
              <a:t>Do you have strange smells?</a:t>
            </a:r>
            <a:r>
              <a:rPr lang="en-US" sz="2200" dirty="0"/>
              <a:t> </a:t>
            </a:r>
            <a:br>
              <a:rPr lang="en-US" sz="2200" dirty="0"/>
            </a:br>
            <a:endParaRPr lang="vi-VN" sz="2200" b="0" i="0" u="none" strike="noStrike" baseline="0" dirty="0">
              <a:latin typeface="Times New Roman" panose="02020603050405020304" pitchFamily="18" charset="0"/>
            </a:endParaRPr>
          </a:p>
          <a:p>
            <a:endParaRPr lang="vi-VN" sz="2200" dirty="0"/>
          </a:p>
        </p:txBody>
      </p:sp>
      <p:sp>
        <p:nvSpPr>
          <p:cNvPr id="3" name="Date Placeholder 2">
            <a:extLst>
              <a:ext uri="{FF2B5EF4-FFF2-40B4-BE49-F238E27FC236}">
                <a16:creationId xmlns:a16="http://schemas.microsoft.com/office/drawing/2014/main" id="{9F57FDB7-C6F8-443F-9D54-EECE2660EDC1}"/>
              </a:ext>
            </a:extLst>
          </p:cNvPr>
          <p:cNvSpPr>
            <a:spLocks noGrp="1"/>
          </p:cNvSpPr>
          <p:nvPr>
            <p:ph type="dt" sz="half" idx="10"/>
          </p:nvPr>
        </p:nvSpPr>
        <p:spPr/>
        <p:txBody>
          <a:bodyPr/>
          <a:lstStyle/>
          <a:p>
            <a:fld id="{CA59EB81-C169-4049-BFD1-00A348FEA979}" type="datetime1">
              <a:rPr lang="vi-VN" smtClean="0"/>
              <a:t>29/03/2022</a:t>
            </a:fld>
            <a:endParaRPr lang="en-US"/>
          </a:p>
        </p:txBody>
      </p:sp>
      <p:sp>
        <p:nvSpPr>
          <p:cNvPr id="4" name="Slide Number Placeholder 3">
            <a:extLst>
              <a:ext uri="{FF2B5EF4-FFF2-40B4-BE49-F238E27FC236}">
                <a16:creationId xmlns:a16="http://schemas.microsoft.com/office/drawing/2014/main" id="{E34F5AD9-BDE1-438B-88FE-4B9821BD3781}"/>
              </a:ext>
            </a:extLst>
          </p:cNvPr>
          <p:cNvSpPr>
            <a:spLocks noGrp="1"/>
          </p:cNvSpPr>
          <p:nvPr>
            <p:ph type="sldNum" sz="quarter" idx="12"/>
          </p:nvPr>
        </p:nvSpPr>
        <p:spPr/>
        <p:txBody>
          <a:bodyPr/>
          <a:lstStyle/>
          <a:p>
            <a:fld id="{75214007-DB48-4964-A027-83B2317A78A8}" type="slidenum">
              <a:rPr lang="en-US" smtClean="0"/>
              <a:pPr/>
              <a:t>35</a:t>
            </a:fld>
            <a:endParaRPr lang="en-US"/>
          </a:p>
        </p:txBody>
      </p:sp>
    </p:spTree>
    <p:extLst>
      <p:ext uri="{BB962C8B-B14F-4D97-AF65-F5344CB8AC3E}">
        <p14:creationId xmlns:p14="http://schemas.microsoft.com/office/powerpoint/2010/main" val="3884071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14F4-BA69-47B1-8B8F-98FD555760A5}"/>
              </a:ext>
            </a:extLst>
          </p:cNvPr>
          <p:cNvSpPr>
            <a:spLocks noGrp="1"/>
          </p:cNvSpPr>
          <p:nvPr>
            <p:ph type="title"/>
          </p:nvPr>
        </p:nvSpPr>
        <p:spPr/>
        <p:txBody>
          <a:bodyPr/>
          <a:lstStyle/>
          <a:p>
            <a:r>
              <a:rPr lang="en-US" dirty="0" err="1"/>
              <a:t>Ảo</a:t>
            </a:r>
            <a:r>
              <a:rPr lang="en-US" dirty="0"/>
              <a:t> </a:t>
            </a:r>
            <a:r>
              <a:rPr lang="en-US" dirty="0" err="1"/>
              <a:t>thanh</a:t>
            </a:r>
            <a:endParaRPr lang="vi-VN" dirty="0"/>
          </a:p>
        </p:txBody>
      </p:sp>
      <p:sp>
        <p:nvSpPr>
          <p:cNvPr id="3" name="Content Placeholder 2">
            <a:extLst>
              <a:ext uri="{FF2B5EF4-FFF2-40B4-BE49-F238E27FC236}">
                <a16:creationId xmlns:a16="http://schemas.microsoft.com/office/drawing/2014/main" id="{FEAA9506-DB16-4180-89C3-3A29EC08BF7F}"/>
              </a:ext>
            </a:extLst>
          </p:cNvPr>
          <p:cNvSpPr>
            <a:spLocks noGrp="1"/>
          </p:cNvSpPr>
          <p:nvPr>
            <p:ph idx="1"/>
          </p:nvPr>
        </p:nvSpPr>
        <p:spPr>
          <a:xfrm>
            <a:off x="525102" y="1676400"/>
            <a:ext cx="8223362" cy="3809999"/>
          </a:xfrm>
        </p:spPr>
        <p:txBody>
          <a:bodyPr/>
          <a:lstStyle/>
          <a:p>
            <a:r>
              <a:rPr lang="en-US" sz="1800" b="0" i="1" dirty="0">
                <a:solidFill>
                  <a:srgbClr val="000000"/>
                </a:solidFill>
                <a:effectLst/>
                <a:latin typeface="LiberationSerif-Italic"/>
              </a:rPr>
              <a:t>Have you had any unusual experiences lately, such as hearing voices when there’s no one else around?</a:t>
            </a:r>
            <a:r>
              <a:rPr lang="en-US" dirty="0"/>
              <a:t> </a:t>
            </a:r>
          </a:p>
          <a:p>
            <a:r>
              <a:rPr lang="en-US" sz="1800" b="0" i="1" dirty="0">
                <a:solidFill>
                  <a:srgbClr val="000000"/>
                </a:solidFill>
                <a:effectLst/>
                <a:latin typeface="LiberationSerif-Italic"/>
              </a:rPr>
              <a:t>I’ve never heard voices before, and I’m curious what it’s like for you. Tell me more about these voices. Is there one voice or more than one? Is it male or female? If I were to put a microphone to the voices, what exactly would I hear?</a:t>
            </a:r>
            <a:r>
              <a:rPr lang="en-US" dirty="0"/>
              <a:t> </a:t>
            </a:r>
          </a:p>
          <a:p>
            <a:r>
              <a:rPr lang="en-US" sz="1800" b="0" i="1" dirty="0">
                <a:solidFill>
                  <a:srgbClr val="000000"/>
                </a:solidFill>
                <a:effectLst/>
                <a:latin typeface="LiberationSerif-Italic"/>
              </a:rPr>
              <a:t>Are the voices telling you to do anything?</a:t>
            </a:r>
            <a:br>
              <a:rPr lang="en-US" sz="1800" b="0" i="1" dirty="0">
                <a:solidFill>
                  <a:srgbClr val="000000"/>
                </a:solidFill>
                <a:effectLst/>
                <a:latin typeface="LiberationSerif-Italic"/>
              </a:rPr>
            </a:br>
            <a:r>
              <a:rPr lang="en-US" sz="1800" b="0" i="1" dirty="0">
                <a:solidFill>
                  <a:srgbClr val="000000"/>
                </a:solidFill>
                <a:effectLst/>
                <a:latin typeface="LiberationSerif-Italic"/>
              </a:rPr>
              <a:t>Are they saying bad things about you, or telling you to hurt yourself or anyone else?</a:t>
            </a:r>
            <a:r>
              <a:rPr lang="en-US" dirty="0"/>
              <a:t> </a:t>
            </a:r>
          </a:p>
          <a:p>
            <a:endParaRPr lang="en-US" dirty="0"/>
          </a:p>
          <a:p>
            <a:br>
              <a:rPr lang="en-US" dirty="0"/>
            </a:br>
            <a:br>
              <a:rPr lang="en-US" dirty="0"/>
            </a:br>
            <a:br>
              <a:rPr lang="en-US" dirty="0"/>
            </a:br>
            <a:endParaRPr lang="vi-VN" dirty="0"/>
          </a:p>
        </p:txBody>
      </p:sp>
      <p:sp>
        <p:nvSpPr>
          <p:cNvPr id="4" name="Date Placeholder 3">
            <a:extLst>
              <a:ext uri="{FF2B5EF4-FFF2-40B4-BE49-F238E27FC236}">
                <a16:creationId xmlns:a16="http://schemas.microsoft.com/office/drawing/2014/main" id="{3FE3F240-8F08-4F2F-9F47-96003A345B2E}"/>
              </a:ext>
            </a:extLst>
          </p:cNvPr>
          <p:cNvSpPr>
            <a:spLocks noGrp="1"/>
          </p:cNvSpPr>
          <p:nvPr>
            <p:ph type="dt" sz="half" idx="10"/>
          </p:nvPr>
        </p:nvSpPr>
        <p:spPr/>
        <p:txBody>
          <a:bodyPr/>
          <a:lstStyle/>
          <a:p>
            <a:fld id="{9FEFBA78-218B-4392-B4F6-0B1FD9D293FE}" type="datetime1">
              <a:rPr lang="vi-VN" smtClean="0"/>
              <a:t>29/03/2022</a:t>
            </a:fld>
            <a:endParaRPr lang="en-US" dirty="0"/>
          </a:p>
        </p:txBody>
      </p:sp>
      <p:sp>
        <p:nvSpPr>
          <p:cNvPr id="5" name="Slide Number Placeholder 4">
            <a:extLst>
              <a:ext uri="{FF2B5EF4-FFF2-40B4-BE49-F238E27FC236}">
                <a16:creationId xmlns:a16="http://schemas.microsoft.com/office/drawing/2014/main" id="{C6749015-00B7-4EFB-92B0-DF6931125A5C}"/>
              </a:ext>
            </a:extLst>
          </p:cNvPr>
          <p:cNvSpPr>
            <a:spLocks noGrp="1"/>
          </p:cNvSpPr>
          <p:nvPr>
            <p:ph type="sldNum" sz="quarter" idx="12"/>
          </p:nvPr>
        </p:nvSpPr>
        <p:spPr/>
        <p:txBody>
          <a:bodyPr/>
          <a:lstStyle/>
          <a:p>
            <a:fld id="{D6B6CE24-4802-4D54-95B4-BA344B65EA85}" type="slidenum">
              <a:rPr lang="en-US" smtClean="0"/>
              <a:pPr/>
              <a:t>36</a:t>
            </a:fld>
            <a:endParaRPr lang="en-US"/>
          </a:p>
        </p:txBody>
      </p:sp>
    </p:spTree>
    <p:extLst>
      <p:ext uri="{BB962C8B-B14F-4D97-AF65-F5344CB8AC3E}">
        <p14:creationId xmlns:p14="http://schemas.microsoft.com/office/powerpoint/2010/main" val="3020057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14F4-BA69-47B1-8B8F-98FD555760A5}"/>
              </a:ext>
            </a:extLst>
          </p:cNvPr>
          <p:cNvSpPr>
            <a:spLocks noGrp="1"/>
          </p:cNvSpPr>
          <p:nvPr>
            <p:ph type="title"/>
          </p:nvPr>
        </p:nvSpPr>
        <p:spPr/>
        <p:txBody>
          <a:bodyPr/>
          <a:lstStyle/>
          <a:p>
            <a:r>
              <a:rPr lang="en-US" dirty="0" err="1"/>
              <a:t>Ảo</a:t>
            </a:r>
            <a:r>
              <a:rPr lang="en-US" dirty="0"/>
              <a:t> </a:t>
            </a:r>
            <a:r>
              <a:rPr lang="en-US" dirty="0" err="1"/>
              <a:t>thanh</a:t>
            </a:r>
            <a:endParaRPr lang="vi-VN" dirty="0"/>
          </a:p>
        </p:txBody>
      </p:sp>
      <p:sp>
        <p:nvSpPr>
          <p:cNvPr id="3" name="Content Placeholder 2">
            <a:extLst>
              <a:ext uri="{FF2B5EF4-FFF2-40B4-BE49-F238E27FC236}">
                <a16:creationId xmlns:a16="http://schemas.microsoft.com/office/drawing/2014/main" id="{FEAA9506-DB16-4180-89C3-3A29EC08BF7F}"/>
              </a:ext>
            </a:extLst>
          </p:cNvPr>
          <p:cNvSpPr>
            <a:spLocks noGrp="1"/>
          </p:cNvSpPr>
          <p:nvPr>
            <p:ph idx="1"/>
          </p:nvPr>
        </p:nvSpPr>
        <p:spPr>
          <a:xfrm>
            <a:off x="525102" y="1676400"/>
            <a:ext cx="8223362" cy="3809999"/>
          </a:xfrm>
        </p:spPr>
        <p:txBody>
          <a:bodyPr/>
          <a:lstStyle/>
          <a:p>
            <a:endParaRPr lang="en-US" dirty="0"/>
          </a:p>
          <a:p>
            <a:r>
              <a:rPr lang="en-US" sz="1800" b="0" i="1" dirty="0">
                <a:solidFill>
                  <a:srgbClr val="000000"/>
                </a:solidFill>
                <a:effectLst/>
                <a:latin typeface="LiberationSerif-Italic"/>
              </a:rPr>
              <a:t>Sometimes when people get very depressed, their</a:t>
            </a:r>
            <a:r>
              <a:rPr lang="en-US" i="1" dirty="0">
                <a:solidFill>
                  <a:srgbClr val="000000"/>
                </a:solidFill>
                <a:latin typeface="LiberationSerif-Italic"/>
              </a:rPr>
              <a:t> </a:t>
            </a:r>
            <a:r>
              <a:rPr lang="en-US" sz="1800" b="0" i="1" dirty="0">
                <a:solidFill>
                  <a:srgbClr val="000000"/>
                </a:solidFill>
                <a:effectLst/>
                <a:latin typeface="LiberationSerif-Italic"/>
              </a:rPr>
              <a:t>mind plays tricks on them, and they think they hear things that others can’t hear. Has that happened to</a:t>
            </a:r>
            <a:br>
              <a:rPr lang="en-US" sz="1800" b="0" i="1" dirty="0">
                <a:solidFill>
                  <a:srgbClr val="000000"/>
                </a:solidFill>
                <a:effectLst/>
                <a:latin typeface="LiberationSerif-Italic"/>
              </a:rPr>
            </a:br>
            <a:r>
              <a:rPr lang="en-US" sz="1800" b="0" i="1" dirty="0">
                <a:solidFill>
                  <a:srgbClr val="000000"/>
                </a:solidFill>
                <a:effectLst/>
                <a:latin typeface="LiberationSerif-Italic"/>
              </a:rPr>
              <a:t>you?</a:t>
            </a:r>
            <a:r>
              <a:rPr lang="en-US" dirty="0"/>
              <a:t> </a:t>
            </a:r>
          </a:p>
          <a:p>
            <a:r>
              <a:rPr lang="en-US" sz="1800" b="0" i="1" dirty="0">
                <a:solidFill>
                  <a:srgbClr val="000000"/>
                </a:solidFill>
                <a:effectLst/>
                <a:latin typeface="LiberationSerif-Italic"/>
              </a:rPr>
              <a:t>Have you heard, seen, smelled, or felt things that other people couldn’t?</a:t>
            </a:r>
            <a:r>
              <a:rPr lang="en-US" dirty="0"/>
              <a:t> </a:t>
            </a:r>
            <a:br>
              <a:rPr lang="en-US" dirty="0"/>
            </a:br>
            <a:br>
              <a:rPr lang="en-US" dirty="0"/>
            </a:br>
            <a:br>
              <a:rPr lang="en-US" dirty="0"/>
            </a:br>
            <a:br>
              <a:rPr lang="en-US" dirty="0"/>
            </a:br>
            <a:endParaRPr lang="vi-VN" dirty="0"/>
          </a:p>
        </p:txBody>
      </p:sp>
      <p:sp>
        <p:nvSpPr>
          <p:cNvPr id="4" name="Date Placeholder 3">
            <a:extLst>
              <a:ext uri="{FF2B5EF4-FFF2-40B4-BE49-F238E27FC236}">
                <a16:creationId xmlns:a16="http://schemas.microsoft.com/office/drawing/2014/main" id="{6516100C-8313-4D18-8C3E-227DA741B577}"/>
              </a:ext>
            </a:extLst>
          </p:cNvPr>
          <p:cNvSpPr>
            <a:spLocks noGrp="1"/>
          </p:cNvSpPr>
          <p:nvPr>
            <p:ph type="dt" sz="half" idx="10"/>
          </p:nvPr>
        </p:nvSpPr>
        <p:spPr/>
        <p:txBody>
          <a:bodyPr/>
          <a:lstStyle/>
          <a:p>
            <a:fld id="{67258F77-711C-4F34-A183-36A868DACF72}" type="datetime1">
              <a:rPr lang="vi-VN" smtClean="0"/>
              <a:t>29/03/2022</a:t>
            </a:fld>
            <a:endParaRPr lang="en-US" dirty="0"/>
          </a:p>
        </p:txBody>
      </p:sp>
      <p:sp>
        <p:nvSpPr>
          <p:cNvPr id="5" name="Slide Number Placeholder 4">
            <a:extLst>
              <a:ext uri="{FF2B5EF4-FFF2-40B4-BE49-F238E27FC236}">
                <a16:creationId xmlns:a16="http://schemas.microsoft.com/office/drawing/2014/main" id="{2386CB96-FEC6-458D-8DFB-8D5387E83B8D}"/>
              </a:ext>
            </a:extLst>
          </p:cNvPr>
          <p:cNvSpPr>
            <a:spLocks noGrp="1"/>
          </p:cNvSpPr>
          <p:nvPr>
            <p:ph type="sldNum" sz="quarter" idx="12"/>
          </p:nvPr>
        </p:nvSpPr>
        <p:spPr/>
        <p:txBody>
          <a:bodyPr/>
          <a:lstStyle/>
          <a:p>
            <a:fld id="{D6B6CE24-4802-4D54-95B4-BA344B65EA85}" type="slidenum">
              <a:rPr lang="en-US" smtClean="0"/>
              <a:pPr/>
              <a:t>37</a:t>
            </a:fld>
            <a:endParaRPr lang="en-US"/>
          </a:p>
        </p:txBody>
      </p:sp>
    </p:spTree>
    <p:extLst>
      <p:ext uri="{BB962C8B-B14F-4D97-AF65-F5344CB8AC3E}">
        <p14:creationId xmlns:p14="http://schemas.microsoft.com/office/powerpoint/2010/main" val="2070584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81C9-4F22-49EC-AAC4-511C12E4AE27}"/>
              </a:ext>
            </a:extLst>
          </p:cNvPr>
          <p:cNvSpPr>
            <a:spLocks noGrp="1"/>
          </p:cNvSpPr>
          <p:nvPr>
            <p:ph type="title"/>
          </p:nvPr>
        </p:nvSpPr>
        <p:spPr/>
        <p:txBody>
          <a:bodyPr/>
          <a:lstStyle/>
          <a:p>
            <a:r>
              <a:rPr lang="en-US" dirty="0"/>
              <a:t>7. </a:t>
            </a:r>
            <a:r>
              <a:rPr lang="en-US" dirty="0" err="1"/>
              <a:t>Nhận</a:t>
            </a:r>
            <a:r>
              <a:rPr lang="en-US" dirty="0"/>
              <a:t> </a:t>
            </a:r>
            <a:r>
              <a:rPr lang="en-US" dirty="0" err="1"/>
              <a:t>thức</a:t>
            </a:r>
            <a:r>
              <a:rPr lang="en-US" dirty="0"/>
              <a:t> (Cognition)</a:t>
            </a:r>
            <a:endParaRPr lang="vi-VN" dirty="0"/>
          </a:p>
        </p:txBody>
      </p:sp>
      <p:pic>
        <p:nvPicPr>
          <p:cNvPr id="4" name="Content Placeholder 3">
            <a:extLst>
              <a:ext uri="{FF2B5EF4-FFF2-40B4-BE49-F238E27FC236}">
                <a16:creationId xmlns:a16="http://schemas.microsoft.com/office/drawing/2014/main" id="{3F9ED175-2E12-4C31-8B8A-EA7A715C40DD}"/>
              </a:ext>
            </a:extLst>
          </p:cNvPr>
          <p:cNvPicPr>
            <a:picLocks noGrp="1"/>
          </p:cNvPicPr>
          <p:nvPr>
            <p:ph idx="1"/>
          </p:nvPr>
        </p:nvPicPr>
        <p:blipFill>
          <a:blip r:embed="rId2"/>
          <a:stretch>
            <a:fillRect/>
          </a:stretch>
        </p:blipFill>
        <p:spPr>
          <a:xfrm>
            <a:off x="323528" y="1676400"/>
            <a:ext cx="8352928" cy="4899982"/>
          </a:xfrm>
          <a:prstGeom prst="rect">
            <a:avLst/>
          </a:prstGeom>
        </p:spPr>
      </p:pic>
      <p:sp>
        <p:nvSpPr>
          <p:cNvPr id="3" name="Date Placeholder 2">
            <a:extLst>
              <a:ext uri="{FF2B5EF4-FFF2-40B4-BE49-F238E27FC236}">
                <a16:creationId xmlns:a16="http://schemas.microsoft.com/office/drawing/2014/main" id="{0CEF9DC8-E8E1-47A4-BDFE-471C19011907}"/>
              </a:ext>
            </a:extLst>
          </p:cNvPr>
          <p:cNvSpPr>
            <a:spLocks noGrp="1"/>
          </p:cNvSpPr>
          <p:nvPr>
            <p:ph type="dt" sz="half" idx="10"/>
          </p:nvPr>
        </p:nvSpPr>
        <p:spPr/>
        <p:txBody>
          <a:bodyPr/>
          <a:lstStyle/>
          <a:p>
            <a:fld id="{494227F7-1215-48A6-BB0C-87EAE3494B47}" type="datetime1">
              <a:rPr lang="vi-VN" smtClean="0"/>
              <a:t>29/03/2022</a:t>
            </a:fld>
            <a:endParaRPr lang="en-US" dirty="0"/>
          </a:p>
        </p:txBody>
      </p:sp>
      <p:sp>
        <p:nvSpPr>
          <p:cNvPr id="5" name="Slide Number Placeholder 4">
            <a:extLst>
              <a:ext uri="{FF2B5EF4-FFF2-40B4-BE49-F238E27FC236}">
                <a16:creationId xmlns:a16="http://schemas.microsoft.com/office/drawing/2014/main" id="{AEC1085F-3ED7-44CB-BCEA-D1EE4EDED764}"/>
              </a:ext>
            </a:extLst>
          </p:cNvPr>
          <p:cNvSpPr>
            <a:spLocks noGrp="1"/>
          </p:cNvSpPr>
          <p:nvPr>
            <p:ph type="sldNum" sz="quarter" idx="12"/>
          </p:nvPr>
        </p:nvSpPr>
        <p:spPr/>
        <p:txBody>
          <a:bodyPr/>
          <a:lstStyle/>
          <a:p>
            <a:fld id="{D6B6CE24-4802-4D54-95B4-BA344B65EA85}" type="slidenum">
              <a:rPr lang="en-US" smtClean="0"/>
              <a:pPr/>
              <a:t>38</a:t>
            </a:fld>
            <a:endParaRPr lang="en-US"/>
          </a:p>
        </p:txBody>
      </p:sp>
    </p:spTree>
    <p:extLst>
      <p:ext uri="{BB962C8B-B14F-4D97-AF65-F5344CB8AC3E}">
        <p14:creationId xmlns:p14="http://schemas.microsoft.com/office/powerpoint/2010/main" val="4273529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C86552-CA60-4C89-A565-3BD542C11D6F}"/>
              </a:ext>
            </a:extLst>
          </p:cNvPr>
          <p:cNvSpPr>
            <a:spLocks noGrp="1"/>
          </p:cNvSpPr>
          <p:nvPr>
            <p:ph type="title"/>
          </p:nvPr>
        </p:nvSpPr>
        <p:spPr/>
        <p:txBody>
          <a:bodyPr/>
          <a:lstStyle/>
          <a:p>
            <a:r>
              <a:rPr lang="en-US" dirty="0" err="1"/>
              <a:t>Tài</a:t>
            </a:r>
            <a:r>
              <a:rPr lang="en-US" dirty="0"/>
              <a:t> </a:t>
            </a:r>
            <a:r>
              <a:rPr lang="en-US" dirty="0" err="1"/>
              <a:t>liệu</a:t>
            </a:r>
            <a:r>
              <a:rPr lang="en-US" dirty="0"/>
              <a:t> </a:t>
            </a:r>
            <a:r>
              <a:rPr lang="en-US" dirty="0" err="1"/>
              <a:t>tham</a:t>
            </a:r>
            <a:r>
              <a:rPr lang="en-US" dirty="0"/>
              <a:t> </a:t>
            </a:r>
            <a:r>
              <a:rPr lang="en-US" dirty="0" err="1"/>
              <a:t>khảo</a:t>
            </a:r>
            <a:endParaRPr lang="en-US" dirty="0"/>
          </a:p>
        </p:txBody>
      </p:sp>
      <p:sp>
        <p:nvSpPr>
          <p:cNvPr id="5" name="Content Placeholder 4">
            <a:extLst>
              <a:ext uri="{FF2B5EF4-FFF2-40B4-BE49-F238E27FC236}">
                <a16:creationId xmlns:a16="http://schemas.microsoft.com/office/drawing/2014/main" id="{7D5939ED-6F51-4CDB-BAE5-68D46841EF16}"/>
              </a:ext>
            </a:extLst>
          </p:cNvPr>
          <p:cNvSpPr>
            <a:spLocks noGrp="1"/>
          </p:cNvSpPr>
          <p:nvPr>
            <p:ph idx="1"/>
          </p:nvPr>
        </p:nvSpPr>
        <p:spPr/>
        <p:txBody>
          <a:bodyPr/>
          <a:lstStyle/>
          <a:p>
            <a:pPr>
              <a:buFont typeface="+mj-lt"/>
              <a:buAutoNum type="arabicPeriod"/>
            </a:pPr>
            <a:r>
              <a:rPr lang="en-US" sz="1400" dirty="0"/>
              <a:t>Kaplan &amp; </a:t>
            </a:r>
            <a:r>
              <a:rPr lang="en-US" sz="1400" dirty="0" err="1"/>
              <a:t>Sadocks</a:t>
            </a:r>
            <a:r>
              <a:rPr lang="en-US" sz="1400" dirty="0"/>
              <a:t> Synopsis Of Psychiatry, 11th Edition</a:t>
            </a:r>
          </a:p>
          <a:p>
            <a:pPr>
              <a:buFont typeface="+mj-lt"/>
              <a:buAutoNum type="arabicPeriod"/>
            </a:pPr>
            <a:r>
              <a:rPr lang="en-US" sz="1400" dirty="0"/>
              <a:t>The-Psychiatric-Interview-by-Carlat-Daniel</a:t>
            </a:r>
          </a:p>
          <a:p>
            <a:pPr>
              <a:buFont typeface="+mj-lt"/>
              <a:buAutoNum type="arabicPeriod"/>
            </a:pPr>
            <a:r>
              <a:rPr lang="en-US" sz="1400" dirty="0" err="1"/>
              <a:t>Giaos</a:t>
            </a:r>
            <a:r>
              <a:rPr lang="en-US" sz="1400" dirty="0"/>
              <a:t> </a:t>
            </a:r>
            <a:r>
              <a:rPr lang="en-US" sz="1400" dirty="0" err="1"/>
              <a:t>trình</a:t>
            </a:r>
            <a:r>
              <a:rPr lang="en-US" sz="1400" dirty="0"/>
              <a:t> Tâm </a:t>
            </a:r>
            <a:r>
              <a:rPr lang="en-US" sz="1400" dirty="0" err="1"/>
              <a:t>thần</a:t>
            </a:r>
            <a:r>
              <a:rPr lang="en-US" sz="1400" dirty="0"/>
              <a:t> </a:t>
            </a:r>
            <a:r>
              <a:rPr lang="en-US" sz="1400" dirty="0" err="1"/>
              <a:t>học</a:t>
            </a:r>
            <a:r>
              <a:rPr lang="en-US" sz="1400" dirty="0"/>
              <a:t>- DHYD TPHCM</a:t>
            </a:r>
          </a:p>
          <a:p>
            <a:pPr>
              <a:buFont typeface="+mj-lt"/>
              <a:buAutoNum type="arabicPeriod"/>
            </a:pPr>
            <a:endParaRPr lang="en-US" sz="1400" dirty="0"/>
          </a:p>
        </p:txBody>
      </p:sp>
      <p:sp>
        <p:nvSpPr>
          <p:cNvPr id="2" name="Date Placeholder 1">
            <a:extLst>
              <a:ext uri="{FF2B5EF4-FFF2-40B4-BE49-F238E27FC236}">
                <a16:creationId xmlns:a16="http://schemas.microsoft.com/office/drawing/2014/main" id="{70110117-423C-4DF5-993C-E569EA55FA8F}"/>
              </a:ext>
            </a:extLst>
          </p:cNvPr>
          <p:cNvSpPr>
            <a:spLocks noGrp="1"/>
          </p:cNvSpPr>
          <p:nvPr>
            <p:ph type="dt" sz="half" idx="10"/>
          </p:nvPr>
        </p:nvSpPr>
        <p:spPr/>
        <p:txBody>
          <a:bodyPr/>
          <a:lstStyle/>
          <a:p>
            <a:fld id="{D4946064-CDB9-414A-88C5-42D19913CE8E}" type="datetime1">
              <a:rPr lang="vi-VN" smtClean="0"/>
              <a:t>29/03/2022</a:t>
            </a:fld>
            <a:endParaRPr lang="en-US" dirty="0"/>
          </a:p>
        </p:txBody>
      </p:sp>
      <p:sp>
        <p:nvSpPr>
          <p:cNvPr id="3" name="Slide Number Placeholder 2">
            <a:extLst>
              <a:ext uri="{FF2B5EF4-FFF2-40B4-BE49-F238E27FC236}">
                <a16:creationId xmlns:a16="http://schemas.microsoft.com/office/drawing/2014/main" id="{25E82596-853F-4E6D-B7C1-84ECEA0D691A}"/>
              </a:ext>
            </a:extLst>
          </p:cNvPr>
          <p:cNvSpPr>
            <a:spLocks noGrp="1"/>
          </p:cNvSpPr>
          <p:nvPr>
            <p:ph type="sldNum" sz="quarter" idx="12"/>
          </p:nvPr>
        </p:nvSpPr>
        <p:spPr/>
        <p:txBody>
          <a:bodyPr/>
          <a:lstStyle/>
          <a:p>
            <a:fld id="{D6B6CE24-4802-4D54-95B4-BA344B65EA85}" type="slidenum">
              <a:rPr lang="en-US" smtClean="0"/>
              <a:pPr/>
              <a:t>39</a:t>
            </a:fld>
            <a:endParaRPr lang="en-US"/>
          </a:p>
        </p:txBody>
      </p:sp>
    </p:spTree>
    <p:extLst>
      <p:ext uri="{BB962C8B-B14F-4D97-AF65-F5344CB8AC3E}">
        <p14:creationId xmlns:p14="http://schemas.microsoft.com/office/powerpoint/2010/main" val="252023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7ADF-17D7-476B-8A42-89D965CD30FD}"/>
              </a:ext>
            </a:extLst>
          </p:cNvPr>
          <p:cNvSpPr>
            <a:spLocks noGrp="1"/>
          </p:cNvSpPr>
          <p:nvPr>
            <p:ph type="title"/>
          </p:nvPr>
        </p:nvSpPr>
        <p:spPr>
          <a:xfrm>
            <a:off x="525102" y="281618"/>
            <a:ext cx="7856898" cy="1143000"/>
          </a:xfrm>
        </p:spPr>
        <p:txBody>
          <a:bodyPr wrap="square" anchor="ctr">
            <a:normAutofit/>
          </a:bodyPr>
          <a:lstStyle/>
          <a:p>
            <a:r>
              <a:rPr lang="en-US" dirty="0"/>
              <a:t>BỆNH ÁN</a:t>
            </a:r>
            <a:endParaRPr lang="vi-VN" dirty="0"/>
          </a:p>
        </p:txBody>
      </p:sp>
      <p:graphicFrame>
        <p:nvGraphicFramePr>
          <p:cNvPr id="5" name="Content Placeholder 2">
            <a:extLst>
              <a:ext uri="{FF2B5EF4-FFF2-40B4-BE49-F238E27FC236}">
                <a16:creationId xmlns:a16="http://schemas.microsoft.com/office/drawing/2014/main" id="{7BC72A27-4E46-4233-A7EA-E8B4FD79E4AE}"/>
              </a:ext>
            </a:extLst>
          </p:cNvPr>
          <p:cNvGraphicFramePr>
            <a:graphicFrameLocks noGrp="1"/>
          </p:cNvGraphicFramePr>
          <p:nvPr>
            <p:ph idx="1"/>
            <p:extLst>
              <p:ext uri="{D42A27DB-BD31-4B8C-83A1-F6EECF244321}">
                <p14:modId xmlns:p14="http://schemas.microsoft.com/office/powerpoint/2010/main" val="2892814100"/>
              </p:ext>
            </p:extLst>
          </p:nvPr>
        </p:nvGraphicFramePr>
        <p:xfrm>
          <a:off x="525102" y="1052736"/>
          <a:ext cx="8439386" cy="2376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allout: Up Arrow 3">
            <a:extLst>
              <a:ext uri="{FF2B5EF4-FFF2-40B4-BE49-F238E27FC236}">
                <a16:creationId xmlns:a16="http://schemas.microsoft.com/office/drawing/2014/main" id="{865B611E-EA39-4E86-875E-F05D5E120D6D}"/>
              </a:ext>
            </a:extLst>
          </p:cNvPr>
          <p:cNvSpPr/>
          <p:nvPr/>
        </p:nvSpPr>
        <p:spPr bwMode="auto">
          <a:xfrm>
            <a:off x="755576" y="3068960"/>
            <a:ext cx="2232248" cy="3507422"/>
          </a:xfrm>
          <a:prstGeom prst="upArrowCallout">
            <a:avLst>
              <a:gd name="adj1" fmla="val 25000"/>
              <a:gd name="adj2" fmla="val 25000"/>
              <a:gd name="adj3" fmla="val 25000"/>
              <a:gd name="adj4" fmla="val 75178"/>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err="1">
                <a:ln>
                  <a:noFill/>
                </a:ln>
                <a:solidFill>
                  <a:schemeClr val="tx1"/>
                </a:solidFill>
                <a:effectLst/>
                <a:latin typeface="+mn-lt"/>
              </a:rPr>
              <a:t>Ngắn</a:t>
            </a:r>
            <a:r>
              <a:rPr kumimoji="0" lang="en-US" sz="1800" b="0" i="0" u="none" strike="noStrike" cap="none" normalizeH="0" baseline="0" dirty="0">
                <a:ln>
                  <a:noFill/>
                </a:ln>
                <a:solidFill>
                  <a:schemeClr val="tx1"/>
                </a:solidFill>
                <a:effectLst/>
                <a:latin typeface="+mn-lt"/>
              </a:rPr>
              <a:t> </a:t>
            </a:r>
            <a:r>
              <a:rPr kumimoji="0" lang="en-US" sz="1800" b="0" i="0" u="none" strike="noStrike" cap="none" normalizeH="0" baseline="0" dirty="0" err="1">
                <a:ln>
                  <a:noFill/>
                </a:ln>
                <a:solidFill>
                  <a:schemeClr val="tx1"/>
                </a:solidFill>
                <a:effectLst/>
                <a:latin typeface="+mn-lt"/>
              </a:rPr>
              <a:t>gọn</a:t>
            </a:r>
            <a:endParaRPr kumimoji="0" lang="en-US" sz="1800" b="0" i="0" u="none" strike="noStrike" cap="none" normalizeH="0" baseline="0" dirty="0">
              <a:ln>
                <a:noFill/>
              </a:ln>
              <a:solidFill>
                <a:schemeClr val="tx1"/>
              </a:solidFill>
              <a:effectLst/>
              <a:latin typeface="+mn-lt"/>
            </a:endParaRPr>
          </a:p>
          <a:p>
            <a:pPr marL="285750" indent="-285750">
              <a:buFont typeface="Arial" panose="020B0604020202020204" pitchFamily="34" charset="0"/>
              <a:buChar char="•"/>
            </a:pPr>
            <a:r>
              <a:rPr lang="en-US" sz="1800" dirty="0" err="1">
                <a:effectLst/>
                <a:latin typeface="+mn-lt"/>
                <a:ea typeface="Calibri" panose="020F0502020204030204" pitchFamily="34" charset="0"/>
                <a:cs typeface="Times New Roman" panose="02020603050405020304" pitchFamily="18" charset="0"/>
              </a:rPr>
              <a:t>Gồm</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tên</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tuổi</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giới</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tính</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tình</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trạng</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hôn</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nhân</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dân</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tộc</a:t>
            </a:r>
            <a:r>
              <a:rPr lang="en-US" dirty="0">
                <a:latin typeface="+mn-lt"/>
                <a:ea typeface="Calibri" panose="020F0502020204030204" pitchFamily="34" charset="0"/>
                <a:cs typeface="Times New Roman" panose="02020603050405020304" pitchFamily="18" charset="0"/>
              </a:rPr>
              <a:t>,</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nghề</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nghiệp</a:t>
            </a:r>
            <a:endParaRPr lang="vi-VN" sz="1800" dirty="0">
              <a:effectLst/>
              <a:latin typeface="+mn-lt"/>
              <a:ea typeface="Calibri" panose="020F0502020204030204" pitchFamily="34" charset="0"/>
              <a:cs typeface="Times New Roman" panose="02020603050405020304" pitchFamily="18" charset="0"/>
            </a:endParaRP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vi-VN" sz="1800" b="0" i="0" u="none" strike="noStrike" cap="none" normalizeH="0" baseline="0" dirty="0">
              <a:ln>
                <a:noFill/>
              </a:ln>
              <a:solidFill>
                <a:schemeClr val="tx1"/>
              </a:solidFill>
              <a:effectLst/>
              <a:latin typeface="+mn-lt"/>
            </a:endParaRPr>
          </a:p>
        </p:txBody>
      </p:sp>
      <p:sp>
        <p:nvSpPr>
          <p:cNvPr id="7" name="Callout: Up Arrow 6">
            <a:extLst>
              <a:ext uri="{FF2B5EF4-FFF2-40B4-BE49-F238E27FC236}">
                <a16:creationId xmlns:a16="http://schemas.microsoft.com/office/drawing/2014/main" id="{C3541AE8-EC43-427A-851E-AD7BDF7A1729}"/>
              </a:ext>
            </a:extLst>
          </p:cNvPr>
          <p:cNvSpPr/>
          <p:nvPr/>
        </p:nvSpPr>
        <p:spPr bwMode="auto">
          <a:xfrm>
            <a:off x="3743908" y="3068960"/>
            <a:ext cx="2232248" cy="3507422"/>
          </a:xfrm>
          <a:prstGeom prst="upArrowCallout">
            <a:avLst>
              <a:gd name="adj1" fmla="val 25000"/>
              <a:gd name="adj2" fmla="val 25000"/>
              <a:gd name="adj3" fmla="val 25000"/>
              <a:gd name="adj4" fmla="val 75178"/>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indent="-285750">
              <a:buFont typeface="Arial" panose="020B0604020202020204" pitchFamily="34" charset="0"/>
              <a:buChar char="•"/>
            </a:pPr>
            <a:r>
              <a:rPr lang="vi-VN" sz="1800" b="0" i="0" u="none" strike="noStrike" baseline="0" dirty="0">
                <a:latin typeface="+mn-lt"/>
              </a:rPr>
              <a:t>Họ tên, tuổi, quan hệ với BN của người khai bệnh</a:t>
            </a:r>
          </a:p>
          <a:p>
            <a:pPr marL="285750" indent="-285750">
              <a:buFont typeface="Arial" panose="020B0604020202020204" pitchFamily="34" charset="0"/>
              <a:buChar char="•"/>
            </a:pPr>
            <a:r>
              <a:rPr lang="vi-VN" dirty="0">
                <a:latin typeface="+mn-lt"/>
              </a:rPr>
              <a:t>Cần đánh giá mức độ tin cậy của nguồn tin</a:t>
            </a:r>
            <a:endParaRPr lang="vi-VN" sz="1800" b="0" i="0" u="none" strike="noStrike" baseline="0" dirty="0">
              <a:latin typeface="+mn-lt"/>
            </a:endParaRP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1800" b="0" i="0" u="none" strike="noStrike" cap="none" normalizeH="0" baseline="0" dirty="0">
              <a:ln>
                <a:noFill/>
              </a:ln>
              <a:solidFill>
                <a:schemeClr val="tx1"/>
              </a:solidFill>
              <a:effectLst/>
              <a:latin typeface="+mn-lt"/>
            </a:endParaRP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vi-VN" sz="1800" b="0" i="0" u="none" strike="noStrike" cap="none" normalizeH="0" baseline="0" dirty="0">
              <a:ln>
                <a:noFill/>
              </a:ln>
              <a:solidFill>
                <a:schemeClr val="tx1"/>
              </a:solidFill>
              <a:effectLst/>
              <a:latin typeface="+mn-lt"/>
            </a:endParaRPr>
          </a:p>
        </p:txBody>
      </p:sp>
      <p:sp>
        <p:nvSpPr>
          <p:cNvPr id="8" name="Callout: Up Arrow 7">
            <a:extLst>
              <a:ext uri="{FF2B5EF4-FFF2-40B4-BE49-F238E27FC236}">
                <a16:creationId xmlns:a16="http://schemas.microsoft.com/office/drawing/2014/main" id="{865B611E-EA39-4E86-875E-F05D5E120D6D}"/>
              </a:ext>
            </a:extLst>
          </p:cNvPr>
          <p:cNvSpPr/>
          <p:nvPr/>
        </p:nvSpPr>
        <p:spPr bwMode="auto">
          <a:xfrm>
            <a:off x="6732240" y="3068960"/>
            <a:ext cx="2232248" cy="3507422"/>
          </a:xfrm>
          <a:prstGeom prst="upArrowCallout">
            <a:avLst>
              <a:gd name="adj1" fmla="val 25000"/>
              <a:gd name="adj2" fmla="val 25000"/>
              <a:gd name="adj3" fmla="val 25000"/>
              <a:gd name="adj4" fmla="val 75178"/>
            </a:avLst>
          </a:prstGeom>
          <a:solidFill>
            <a:schemeClr val="accent5"/>
          </a:solidFill>
          <a:ln w="9525" cap="flat" cmpd="sng" algn="ctr">
            <a:solidFill>
              <a:schemeClr val="tx1"/>
            </a:solidFill>
            <a:prstDash val="solid"/>
            <a:roun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a:lstStyle>
          <a:p>
            <a:pPr marL="285750" indent="-285750">
              <a:buFont typeface="Arial" panose="020B0604020202020204" pitchFamily="34" charset="0"/>
              <a:buChar char="•"/>
            </a:pPr>
            <a:r>
              <a:rPr lang="en-US" sz="1800" dirty="0" err="1">
                <a:effectLst/>
                <a:latin typeface="+mn-lt"/>
                <a:ea typeface="Calibri" panose="020F0502020204030204" pitchFamily="34" charset="0"/>
                <a:cs typeface="Times New Roman" panose="02020603050405020304" pitchFamily="18" charset="0"/>
              </a:rPr>
              <a:t>Đây</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nên</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là</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lời</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phàn</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nàn</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chính</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nhất</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của</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bệnh</a:t>
            </a:r>
            <a:r>
              <a:rPr lang="en-US" sz="1800" dirty="0">
                <a:effectLst/>
                <a:latin typeface="+mn-lt"/>
                <a:ea typeface="Calibri" panose="020F0502020204030204" pitchFamily="34" charset="0"/>
                <a:cs typeface="Times New Roman" panose="02020603050405020304" pitchFamily="18" charset="0"/>
              </a:rPr>
              <a:t> </a:t>
            </a:r>
            <a:r>
              <a:rPr lang="en-US" sz="1800" dirty="0" err="1">
                <a:effectLst/>
                <a:latin typeface="+mn-lt"/>
                <a:ea typeface="Calibri" panose="020F0502020204030204" pitchFamily="34" charset="0"/>
                <a:cs typeface="Times New Roman" panose="02020603050405020304" pitchFamily="18" charset="0"/>
              </a:rPr>
              <a:t>nhân</a:t>
            </a:r>
            <a:endParaRPr lang="vi-VN" sz="1800" dirty="0">
              <a:effectLst/>
              <a:latin typeface="+mn-lt"/>
              <a:ea typeface="Calibri" panose="020F0502020204030204" pitchFamily="34" charset="0"/>
              <a:cs typeface="Times New Roman" panose="02020603050405020304" pitchFamily="18" charset="0"/>
            </a:endParaRP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err="1">
                <a:latin typeface="+mn-lt"/>
              </a:rPr>
              <a:t>Tốt</a:t>
            </a:r>
            <a:r>
              <a:rPr lang="en-US" dirty="0">
                <a:latin typeface="+mn-lt"/>
              </a:rPr>
              <a:t> </a:t>
            </a:r>
            <a:r>
              <a:rPr lang="en-US" dirty="0" err="1">
                <a:latin typeface="+mn-lt"/>
              </a:rPr>
              <a:t>nhất</a:t>
            </a:r>
            <a:r>
              <a:rPr lang="en-US" dirty="0">
                <a:latin typeface="+mn-lt"/>
              </a:rPr>
              <a:t> </a:t>
            </a:r>
            <a:r>
              <a:rPr lang="en-US" dirty="0" err="1">
                <a:latin typeface="+mn-lt"/>
              </a:rPr>
              <a:t>là</a:t>
            </a:r>
            <a:r>
              <a:rPr lang="en-US" dirty="0">
                <a:latin typeface="+mn-lt"/>
              </a:rPr>
              <a:t> </a:t>
            </a:r>
            <a:r>
              <a:rPr lang="en-US" dirty="0" err="1">
                <a:latin typeface="+mn-lt"/>
              </a:rPr>
              <a:t>nên</a:t>
            </a:r>
            <a:r>
              <a:rPr lang="en-US" dirty="0">
                <a:latin typeface="+mn-lt"/>
              </a:rPr>
              <a:t> </a:t>
            </a:r>
            <a:r>
              <a:rPr lang="en-US" dirty="0" err="1">
                <a:latin typeface="+mn-lt"/>
              </a:rPr>
              <a:t>ghi</a:t>
            </a:r>
            <a:r>
              <a:rPr lang="en-US" dirty="0">
                <a:latin typeface="+mn-lt"/>
              </a:rPr>
              <a:t> </a:t>
            </a:r>
            <a:r>
              <a:rPr lang="en-US" dirty="0" err="1">
                <a:latin typeface="+mn-lt"/>
              </a:rPr>
              <a:t>nguyên</a:t>
            </a:r>
            <a:r>
              <a:rPr lang="en-US" dirty="0">
                <a:latin typeface="+mn-lt"/>
              </a:rPr>
              <a:t> </a:t>
            </a:r>
            <a:r>
              <a:rPr lang="en-US" dirty="0" err="1">
                <a:latin typeface="+mn-lt"/>
              </a:rPr>
              <a:t>văn</a:t>
            </a:r>
            <a:r>
              <a:rPr lang="en-US" dirty="0">
                <a:latin typeface="+mn-lt"/>
              </a:rPr>
              <a:t> </a:t>
            </a:r>
            <a:r>
              <a:rPr lang="en-US" dirty="0" err="1">
                <a:latin typeface="+mn-lt"/>
              </a:rPr>
              <a:t>lại</a:t>
            </a:r>
            <a:r>
              <a:rPr lang="en-US" dirty="0">
                <a:latin typeface="+mn-lt"/>
              </a:rPr>
              <a:t> </a:t>
            </a:r>
            <a:r>
              <a:rPr lang="en-US" dirty="0" err="1">
                <a:latin typeface="+mn-lt"/>
              </a:rPr>
              <a:t>lời</a:t>
            </a:r>
            <a:r>
              <a:rPr lang="en-US" dirty="0">
                <a:latin typeface="+mn-lt"/>
              </a:rPr>
              <a:t> BN</a:t>
            </a:r>
            <a:endParaRPr kumimoji="0" lang="en-US" sz="1800" b="0" i="0" u="none" strike="noStrike" cap="none" normalizeH="0" baseline="0" dirty="0">
              <a:ln>
                <a:noFill/>
              </a:ln>
              <a:solidFill>
                <a:schemeClr val="tx1"/>
              </a:solidFill>
              <a:effectLst/>
              <a:latin typeface="+mn-lt"/>
            </a:endParaRP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vi-VN" sz="1800" b="0" i="0" u="none" strike="noStrike" cap="none" normalizeH="0" baseline="0" dirty="0">
              <a:ln>
                <a:noFill/>
              </a:ln>
              <a:solidFill>
                <a:schemeClr val="tx1"/>
              </a:solidFill>
              <a:effectLst/>
              <a:latin typeface="+mn-lt"/>
            </a:endParaRPr>
          </a:p>
        </p:txBody>
      </p:sp>
      <p:sp>
        <p:nvSpPr>
          <p:cNvPr id="3" name="Date Placeholder 2">
            <a:extLst>
              <a:ext uri="{FF2B5EF4-FFF2-40B4-BE49-F238E27FC236}">
                <a16:creationId xmlns:a16="http://schemas.microsoft.com/office/drawing/2014/main" id="{A1B91880-F983-48F2-B94D-808F011AEC9E}"/>
              </a:ext>
            </a:extLst>
          </p:cNvPr>
          <p:cNvSpPr>
            <a:spLocks noGrp="1"/>
          </p:cNvSpPr>
          <p:nvPr>
            <p:ph type="dt" sz="half" idx="10"/>
          </p:nvPr>
        </p:nvSpPr>
        <p:spPr/>
        <p:txBody>
          <a:bodyPr/>
          <a:lstStyle/>
          <a:p>
            <a:fld id="{DD3F37B7-A591-45BA-99C3-56641A1487AC}" type="datetime1">
              <a:rPr lang="vi-VN" smtClean="0"/>
              <a:t>29/03/2022</a:t>
            </a:fld>
            <a:endParaRPr lang="en-US" dirty="0"/>
          </a:p>
        </p:txBody>
      </p:sp>
      <p:sp>
        <p:nvSpPr>
          <p:cNvPr id="6" name="Slide Number Placeholder 5">
            <a:extLst>
              <a:ext uri="{FF2B5EF4-FFF2-40B4-BE49-F238E27FC236}">
                <a16:creationId xmlns:a16="http://schemas.microsoft.com/office/drawing/2014/main" id="{60994814-F9AD-4429-9E1A-55199B9921EC}"/>
              </a:ext>
            </a:extLst>
          </p:cNvPr>
          <p:cNvSpPr>
            <a:spLocks noGrp="1"/>
          </p:cNvSpPr>
          <p:nvPr>
            <p:ph type="sldNum" sz="quarter" idx="12"/>
          </p:nvPr>
        </p:nvSpPr>
        <p:spPr/>
        <p:txBody>
          <a:bodyPr/>
          <a:lstStyle/>
          <a:p>
            <a:fld id="{D6B6CE24-4802-4D54-95B4-BA344B65EA85}" type="slidenum">
              <a:rPr lang="en-US" smtClean="0"/>
              <a:pPr/>
              <a:t>4</a:t>
            </a:fld>
            <a:endParaRPr lang="en-US"/>
          </a:p>
        </p:txBody>
      </p:sp>
    </p:spTree>
    <p:extLst>
      <p:ext uri="{BB962C8B-B14F-4D97-AF65-F5344CB8AC3E}">
        <p14:creationId xmlns:p14="http://schemas.microsoft.com/office/powerpoint/2010/main" val="2101978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DF3C-5BD2-400F-BE6F-67BFE7580D8E}"/>
              </a:ext>
            </a:extLst>
          </p:cNvPr>
          <p:cNvSpPr>
            <a:spLocks noGrp="1"/>
          </p:cNvSpPr>
          <p:nvPr>
            <p:ph type="ctrTitle"/>
          </p:nvPr>
        </p:nvSpPr>
        <p:spPr/>
        <p:txBody>
          <a:bodyPr/>
          <a:lstStyle/>
          <a:p>
            <a:r>
              <a:rPr lang="en-US" dirty="0"/>
              <a:t>Thank you</a:t>
            </a:r>
            <a:endParaRPr lang="vi-VN" dirty="0"/>
          </a:p>
        </p:txBody>
      </p:sp>
      <p:sp>
        <p:nvSpPr>
          <p:cNvPr id="3" name="Date Placeholder 2">
            <a:extLst>
              <a:ext uri="{FF2B5EF4-FFF2-40B4-BE49-F238E27FC236}">
                <a16:creationId xmlns:a16="http://schemas.microsoft.com/office/drawing/2014/main" id="{9124F5F7-0ABC-40FD-BFF8-43E76455A63C}"/>
              </a:ext>
            </a:extLst>
          </p:cNvPr>
          <p:cNvSpPr>
            <a:spLocks noGrp="1"/>
          </p:cNvSpPr>
          <p:nvPr>
            <p:ph type="dt" sz="half" idx="2"/>
          </p:nvPr>
        </p:nvSpPr>
        <p:spPr/>
        <p:txBody>
          <a:bodyPr/>
          <a:lstStyle/>
          <a:p>
            <a:fld id="{29889187-84FE-42CE-B4A2-47C35BA5020F}" type="datetime1">
              <a:rPr lang="vi-VN" smtClean="0"/>
              <a:t>29/03/2022</a:t>
            </a:fld>
            <a:endParaRPr lang="en-US"/>
          </a:p>
        </p:txBody>
      </p:sp>
      <p:sp>
        <p:nvSpPr>
          <p:cNvPr id="4" name="Slide Number Placeholder 3">
            <a:extLst>
              <a:ext uri="{FF2B5EF4-FFF2-40B4-BE49-F238E27FC236}">
                <a16:creationId xmlns:a16="http://schemas.microsoft.com/office/drawing/2014/main" id="{399846C0-8F8F-4BE3-A2CE-A446DA77622D}"/>
              </a:ext>
            </a:extLst>
          </p:cNvPr>
          <p:cNvSpPr>
            <a:spLocks noGrp="1"/>
          </p:cNvSpPr>
          <p:nvPr>
            <p:ph type="sldNum" sz="quarter" idx="4"/>
          </p:nvPr>
        </p:nvSpPr>
        <p:spPr/>
        <p:txBody>
          <a:bodyPr/>
          <a:lstStyle/>
          <a:p>
            <a:fld id="{AAC1F3A5-6328-4FB2-B3AA-3E75E4A27087}" type="slidenum">
              <a:rPr lang="en-US" smtClean="0"/>
              <a:pPr/>
              <a:t>40</a:t>
            </a:fld>
            <a:endParaRPr lang="en-US"/>
          </a:p>
        </p:txBody>
      </p:sp>
    </p:spTree>
    <p:extLst>
      <p:ext uri="{BB962C8B-B14F-4D97-AF65-F5344CB8AC3E}">
        <p14:creationId xmlns:p14="http://schemas.microsoft.com/office/powerpoint/2010/main" val="20365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CF54-10A1-48E8-86C5-6A29B49F3D2C}"/>
              </a:ext>
            </a:extLst>
          </p:cNvPr>
          <p:cNvSpPr>
            <a:spLocks noGrp="1"/>
          </p:cNvSpPr>
          <p:nvPr>
            <p:ph type="title"/>
          </p:nvPr>
        </p:nvSpPr>
        <p:spPr/>
        <p:txBody>
          <a:bodyPr/>
          <a:lstStyle/>
          <a:p>
            <a:r>
              <a:rPr lang="en-US" dirty="0"/>
              <a:t>BỆNH SỬ (1) </a:t>
            </a:r>
            <a:endParaRPr lang="vi-VN" dirty="0"/>
          </a:p>
        </p:txBody>
      </p:sp>
      <p:sp>
        <p:nvSpPr>
          <p:cNvPr id="3" name="Content Placeholder 2">
            <a:extLst>
              <a:ext uri="{FF2B5EF4-FFF2-40B4-BE49-F238E27FC236}">
                <a16:creationId xmlns:a16="http://schemas.microsoft.com/office/drawing/2014/main" id="{B3EEA3A6-C417-45D5-9E33-C379529EE8C3}"/>
              </a:ext>
            </a:extLst>
          </p:cNvPr>
          <p:cNvSpPr>
            <a:spLocks noGrp="1"/>
          </p:cNvSpPr>
          <p:nvPr>
            <p:ph idx="1"/>
          </p:nvPr>
        </p:nvSpPr>
        <p:spPr>
          <a:xfrm>
            <a:off x="3203848" y="2060848"/>
            <a:ext cx="5758544" cy="4608512"/>
          </a:xfrm>
        </p:spPr>
        <p:txBody>
          <a:bodyPr/>
          <a:lstStyle/>
          <a:p>
            <a:pPr marL="342900" lvl="0" indent="-342900">
              <a:lnSpc>
                <a:spcPct val="107000"/>
              </a:lnSpc>
              <a:buFont typeface="Symbol" panose="05050102010706020507" pitchFamily="18" charset="2"/>
              <a:buChar char=""/>
            </a:pPr>
            <a:r>
              <a:rPr lang="en-US" dirty="0" err="1">
                <a:latin typeface="Calibri" panose="020F0502020204030204" pitchFamily="34" charset="0"/>
                <a:ea typeface="Calibri" panose="020F0502020204030204" pitchFamily="34" charset="0"/>
                <a:cs typeface="Times New Roman" panose="02020603050405020304" pitchFamily="18" charset="0"/>
              </a:rPr>
              <a:t>M</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bệnh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Lí</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dùng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hỏi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mở</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hôm</a:t>
            </a:r>
            <a:r>
              <a:rPr lang="en-US" sz="1800" dirty="0">
                <a:effectLst/>
                <a:latin typeface="Calibri" panose="020F0502020204030204" pitchFamily="34" charset="0"/>
                <a:ea typeface="Calibri" panose="020F0502020204030204" pitchFamily="34" charset="0"/>
                <a:cs typeface="Times New Roman" panose="02020603050405020304" pitchFamily="18" charset="0"/>
              </a:rPr>
              <a:t> nay? “</a:t>
            </a:r>
          </a:p>
          <a:p>
            <a:pPr>
              <a:lnSpc>
                <a:spcPct val="107000"/>
              </a:lnSpc>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bệnh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buNone/>
            </a:pPr>
            <a:r>
              <a:rPr lang="en-US" dirty="0" err="1">
                <a:latin typeface="Calibri" panose="020F0502020204030204" pitchFamily="34" charset="0"/>
                <a:ea typeface="Calibri" panose="020F0502020204030204" pitchFamily="34" charset="0"/>
                <a:cs typeface="Times New Roman" panose="02020603050405020304" pitchFamily="18" charset="0"/>
              </a:rPr>
              <a:t>Vd</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giờ</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khám</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để</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lo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800" b="0" i="0" dirty="0">
                <a:solidFill>
                  <a:srgbClr val="201C20"/>
                </a:solidFill>
                <a:effectLst/>
                <a:latin typeface="Fd10877869-Identity-H"/>
              </a:rPr>
              <a:t>Why are you going to see a psychiatrist? </a:t>
            </a:r>
          </a:p>
          <a:p>
            <a:pPr marL="0" lvl="0" indent="0">
              <a:lnSpc>
                <a:spcPct val="107000"/>
              </a:lnSpc>
              <a:buNone/>
            </a:pPr>
            <a:r>
              <a:rPr lang="en-US" sz="1800" b="0" i="0" dirty="0">
                <a:solidFill>
                  <a:srgbClr val="201C20"/>
                </a:solidFill>
                <a:effectLst/>
                <a:latin typeface="Fd10877869-Identity-H"/>
              </a:rPr>
              <a:t>What brought you to the hospital? </a:t>
            </a:r>
            <a:br>
              <a:rPr lang="en-US" sz="1800" b="0" i="0" dirty="0">
                <a:solidFill>
                  <a:srgbClr val="201C20"/>
                </a:solidFill>
                <a:effectLst/>
                <a:latin typeface="Fd10877869-Identity-H"/>
              </a:rPr>
            </a:br>
            <a:r>
              <a:rPr lang="en-US" sz="1800" b="0" i="0" dirty="0">
                <a:solidFill>
                  <a:srgbClr val="201C20"/>
                </a:solidFill>
                <a:effectLst/>
                <a:latin typeface="Fd10877869-Identity-H"/>
              </a:rPr>
              <a:t>What seems to be the problem?</a:t>
            </a:r>
            <a:r>
              <a:rPr lang="en-US" dirty="0"/>
              <a:t> </a:t>
            </a:r>
            <a:br>
              <a:rPr lang="en-US" dirty="0"/>
            </a:b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vi-VN" dirty="0"/>
          </a:p>
        </p:txBody>
      </p:sp>
      <p:sp>
        <p:nvSpPr>
          <p:cNvPr id="4" name="Date Placeholder 3">
            <a:extLst>
              <a:ext uri="{FF2B5EF4-FFF2-40B4-BE49-F238E27FC236}">
                <a16:creationId xmlns:a16="http://schemas.microsoft.com/office/drawing/2014/main" id="{67E27746-0D0A-4B4F-930A-983747FAF722}"/>
              </a:ext>
            </a:extLst>
          </p:cNvPr>
          <p:cNvSpPr>
            <a:spLocks noGrp="1"/>
          </p:cNvSpPr>
          <p:nvPr>
            <p:ph type="dt" sz="half" idx="10"/>
          </p:nvPr>
        </p:nvSpPr>
        <p:spPr/>
        <p:txBody>
          <a:bodyPr/>
          <a:lstStyle/>
          <a:p>
            <a:fld id="{13350F3A-A599-41D8-9725-AE600309B3BD}" type="datetime1">
              <a:rPr lang="vi-VN" smtClean="0"/>
              <a:t>29/03/2022</a:t>
            </a:fld>
            <a:endParaRPr lang="en-US"/>
          </a:p>
        </p:txBody>
      </p:sp>
    </p:spTree>
    <p:extLst>
      <p:ext uri="{BB962C8B-B14F-4D97-AF65-F5344CB8AC3E}">
        <p14:creationId xmlns:p14="http://schemas.microsoft.com/office/powerpoint/2010/main" val="2057116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D5BD-C124-4399-90F4-1818EF047F0F}"/>
              </a:ext>
            </a:extLst>
          </p:cNvPr>
          <p:cNvSpPr>
            <a:spLocks noGrp="1"/>
          </p:cNvSpPr>
          <p:nvPr>
            <p:ph type="title"/>
          </p:nvPr>
        </p:nvSpPr>
        <p:spPr/>
        <p:txBody>
          <a:bodyPr/>
          <a:lstStyle/>
          <a:p>
            <a:r>
              <a:rPr lang="en-US" dirty="0"/>
              <a:t>BỆNH SỬ (2)</a:t>
            </a:r>
            <a:endParaRPr lang="vi-VN" dirty="0"/>
          </a:p>
        </p:txBody>
      </p:sp>
      <p:sp>
        <p:nvSpPr>
          <p:cNvPr id="3" name="Content Placeholder 2">
            <a:extLst>
              <a:ext uri="{FF2B5EF4-FFF2-40B4-BE49-F238E27FC236}">
                <a16:creationId xmlns:a16="http://schemas.microsoft.com/office/drawing/2014/main" id="{3728AF48-6FA7-4FDC-93B0-03087574F354}"/>
              </a:ext>
            </a:extLst>
          </p:cNvPr>
          <p:cNvSpPr>
            <a:spLocks noGrp="1"/>
          </p:cNvSpPr>
          <p:nvPr>
            <p:ph idx="1"/>
          </p:nvPr>
        </p:nvSpPr>
        <p:spPr>
          <a:xfrm>
            <a:off x="3203848" y="2286001"/>
            <a:ext cx="5760640" cy="3807296"/>
          </a:xfrm>
        </p:spPr>
        <p:txBody>
          <a:bodyPr/>
          <a:lstStyle/>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lvl="0">
              <a:lnSpc>
                <a:spcPct val="107000"/>
              </a:lnSpc>
              <a:buFont typeface="Wingdings" panose="05000000000000000000" pitchFamily="2" charset="2"/>
              <a:buChar char="ü"/>
            </a:pP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khoảng</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lvl="0">
              <a:lnSpc>
                <a:spcPct val="107000"/>
              </a:lnSpc>
              <a:buFont typeface="Wingdings" panose="05000000000000000000" pitchFamily="2" charset="2"/>
              <a:buChar char="ü"/>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chất</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mức</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nghiêm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trọng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lvl="0">
              <a:lnSpc>
                <a:spcPct val="107000"/>
              </a:lnSpc>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yếu</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tố</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lvl="0" indent="0">
              <a:lnSpc>
                <a:spcPct val="107000"/>
              </a:lnSpc>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
            </a:pPr>
            <a:r>
              <a:rPr lang="en-US" sz="1800" b="0" i="0" dirty="0">
                <a:solidFill>
                  <a:srgbClr val="201C20"/>
                </a:solidFill>
                <a:effectLst/>
                <a:latin typeface="Fd10877869-Identity-H"/>
              </a:rPr>
              <a:t>When did you first notice something happening</a:t>
            </a:r>
            <a:br>
              <a:rPr lang="en-US" sz="1800" b="0" i="0" dirty="0">
                <a:solidFill>
                  <a:srgbClr val="201C20"/>
                </a:solidFill>
                <a:effectLst/>
                <a:latin typeface="Fd10877869-Identity-H"/>
              </a:rPr>
            </a:br>
            <a:r>
              <a:rPr lang="en-US" sz="1800" b="0" i="0" dirty="0">
                <a:solidFill>
                  <a:srgbClr val="201C20"/>
                </a:solidFill>
                <a:effectLst/>
                <a:latin typeface="Fd10877869-Identity-H"/>
              </a:rPr>
              <a:t>to you? </a:t>
            </a:r>
          </a:p>
          <a:p>
            <a:pPr lvl="0">
              <a:lnSpc>
                <a:spcPct val="107000"/>
              </a:lnSpc>
              <a:buFont typeface="Wingdings" panose="05000000000000000000" pitchFamily="2" charset="2"/>
              <a:buChar char="§"/>
            </a:pPr>
            <a:r>
              <a:rPr lang="en-US" sz="1800" b="0" i="0" dirty="0">
                <a:solidFill>
                  <a:srgbClr val="201C20"/>
                </a:solidFill>
                <a:effectLst/>
                <a:latin typeface="Fd10877869-Identity-H"/>
              </a:rPr>
              <a:t>Were you upset about anything when symptoms began? </a:t>
            </a:r>
          </a:p>
          <a:p>
            <a:pPr lvl="0">
              <a:lnSpc>
                <a:spcPct val="107000"/>
              </a:lnSpc>
              <a:buFont typeface="Wingdings" panose="05000000000000000000" pitchFamily="2" charset="2"/>
              <a:buChar char="§"/>
            </a:pPr>
            <a:r>
              <a:rPr lang="en-US" sz="1800" b="0" i="0" dirty="0">
                <a:solidFill>
                  <a:srgbClr val="201C20"/>
                </a:solidFill>
                <a:effectLst/>
                <a:latin typeface="Fd10877869-Identity-H"/>
              </a:rPr>
              <a:t>Did they begin suddenly or gradually?</a:t>
            </a:r>
            <a:r>
              <a:rPr lang="en-US" dirty="0"/>
              <a:t> </a:t>
            </a:r>
            <a:br>
              <a:rPr lang="en-US" dirty="0"/>
            </a:b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vi-VN" dirty="0"/>
          </a:p>
        </p:txBody>
      </p:sp>
      <p:sp>
        <p:nvSpPr>
          <p:cNvPr id="4" name="Date Placeholder 3">
            <a:extLst>
              <a:ext uri="{FF2B5EF4-FFF2-40B4-BE49-F238E27FC236}">
                <a16:creationId xmlns:a16="http://schemas.microsoft.com/office/drawing/2014/main" id="{021ACBBA-8CE0-45B5-9FA9-0D38685CDAEA}"/>
              </a:ext>
            </a:extLst>
          </p:cNvPr>
          <p:cNvSpPr>
            <a:spLocks noGrp="1"/>
          </p:cNvSpPr>
          <p:nvPr>
            <p:ph type="dt" sz="half" idx="10"/>
          </p:nvPr>
        </p:nvSpPr>
        <p:spPr/>
        <p:txBody>
          <a:bodyPr/>
          <a:lstStyle/>
          <a:p>
            <a:fld id="{1EA3E8CA-4F7F-4324-98D0-D409EF6C415F}" type="datetime1">
              <a:rPr lang="vi-VN" smtClean="0"/>
              <a:t>29/03/2022</a:t>
            </a:fld>
            <a:endParaRPr lang="en-US"/>
          </a:p>
        </p:txBody>
      </p:sp>
    </p:spTree>
    <p:extLst>
      <p:ext uri="{BB962C8B-B14F-4D97-AF65-F5344CB8AC3E}">
        <p14:creationId xmlns:p14="http://schemas.microsoft.com/office/powerpoint/2010/main" val="2412339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55FD-2B55-4187-9EAA-67A1AEC08BB1}"/>
              </a:ext>
            </a:extLst>
          </p:cNvPr>
          <p:cNvSpPr>
            <a:spLocks noGrp="1"/>
          </p:cNvSpPr>
          <p:nvPr>
            <p:ph type="title"/>
          </p:nvPr>
        </p:nvSpPr>
        <p:spPr/>
        <p:txBody>
          <a:bodyPr/>
          <a:lstStyle/>
          <a:p>
            <a:r>
              <a:rPr lang="en-US" dirty="0"/>
              <a:t>BỆNH SỬ (3)</a:t>
            </a:r>
            <a:endParaRPr lang="vi-VN" dirty="0"/>
          </a:p>
        </p:txBody>
      </p:sp>
      <p:sp>
        <p:nvSpPr>
          <p:cNvPr id="3" name="Content Placeholder 2">
            <a:extLst>
              <a:ext uri="{FF2B5EF4-FFF2-40B4-BE49-F238E27FC236}">
                <a16:creationId xmlns:a16="http://schemas.microsoft.com/office/drawing/2014/main" id="{F42B3493-A77B-40C7-A1A5-0BFACA284E4D}"/>
              </a:ext>
            </a:extLst>
          </p:cNvPr>
          <p:cNvSpPr>
            <a:spLocks noGrp="1"/>
          </p:cNvSpPr>
          <p:nvPr>
            <p:ph idx="1"/>
          </p:nvPr>
        </p:nvSpPr>
        <p:spPr>
          <a:xfrm>
            <a:off x="3505200" y="2286000"/>
            <a:ext cx="5243264" cy="4239344"/>
          </a:xfrm>
        </p:spPr>
        <p:txBody>
          <a:bodyPr/>
          <a:lstStyle/>
          <a:p>
            <a:pPr marL="342900" lvl="0" indent="-342900">
              <a:lnSpc>
                <a:spcPct val="107000"/>
              </a:lnSpc>
              <a:spcAft>
                <a:spcPts val="80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chẩn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điều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trị</a:t>
            </a:r>
            <a:r>
              <a:rPr lang="en-US" dirty="0">
                <a:latin typeface="Calibri" panose="020F0502020204030204" pitchFamily="34" charset="0"/>
                <a:ea typeface="Calibri" panose="020F0502020204030204" pitchFamily="34" charset="0"/>
                <a:cs typeface="Times New Roman" panose="02020603050405020304" pitchFamily="18" charset="0"/>
              </a:rPr>
              <a:t>: </a:t>
            </a:r>
          </a:p>
          <a:p>
            <a:pPr marL="0" lv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bệnh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gì</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tâm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thuốc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thuốc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hữu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vi-VN" dirty="0"/>
          </a:p>
        </p:txBody>
      </p:sp>
      <p:sp>
        <p:nvSpPr>
          <p:cNvPr id="4" name="Date Placeholder 3">
            <a:extLst>
              <a:ext uri="{FF2B5EF4-FFF2-40B4-BE49-F238E27FC236}">
                <a16:creationId xmlns:a16="http://schemas.microsoft.com/office/drawing/2014/main" id="{44A47C47-58A6-4033-A0CE-AF7F6D3595AE}"/>
              </a:ext>
            </a:extLst>
          </p:cNvPr>
          <p:cNvSpPr>
            <a:spLocks noGrp="1"/>
          </p:cNvSpPr>
          <p:nvPr>
            <p:ph type="dt" sz="half" idx="10"/>
          </p:nvPr>
        </p:nvSpPr>
        <p:spPr/>
        <p:txBody>
          <a:bodyPr/>
          <a:lstStyle/>
          <a:p>
            <a:fld id="{E351C95B-771A-4A1F-AEA4-C9880B336993}" type="datetime1">
              <a:rPr lang="vi-VN" smtClean="0"/>
              <a:t>29/03/2022</a:t>
            </a:fld>
            <a:endParaRPr lang="en-US"/>
          </a:p>
        </p:txBody>
      </p:sp>
    </p:spTree>
    <p:extLst>
      <p:ext uri="{BB962C8B-B14F-4D97-AF65-F5344CB8AC3E}">
        <p14:creationId xmlns:p14="http://schemas.microsoft.com/office/powerpoint/2010/main" val="352612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FADCA-9457-4449-8A4A-325474A5A6A4}"/>
              </a:ext>
            </a:extLst>
          </p:cNvPr>
          <p:cNvSpPr>
            <a:spLocks noGrp="1"/>
          </p:cNvSpPr>
          <p:nvPr>
            <p:ph type="title"/>
          </p:nvPr>
        </p:nvSpPr>
        <p:spPr>
          <a:xfrm>
            <a:off x="525102" y="281618"/>
            <a:ext cx="7856898" cy="1143000"/>
          </a:xfrm>
        </p:spPr>
        <p:txBody>
          <a:bodyPr wrap="square" anchor="ctr">
            <a:normAutofit/>
          </a:bodyPr>
          <a:lstStyle/>
          <a:p>
            <a:r>
              <a:rPr lang="en-US" dirty="0"/>
              <a:t>TIỀN SỬ</a:t>
            </a:r>
            <a:endParaRPr lang="vi-VN" dirty="0"/>
          </a:p>
        </p:txBody>
      </p:sp>
      <p:graphicFrame>
        <p:nvGraphicFramePr>
          <p:cNvPr id="5" name="Content Placeholder 2">
            <a:extLst>
              <a:ext uri="{FF2B5EF4-FFF2-40B4-BE49-F238E27FC236}">
                <a16:creationId xmlns:a16="http://schemas.microsoft.com/office/drawing/2014/main" id="{6D1DAC29-40E8-4C8D-816C-4B6B8EC4E531}"/>
              </a:ext>
            </a:extLst>
          </p:cNvPr>
          <p:cNvGraphicFramePr>
            <a:graphicFrameLocks noGrp="1"/>
          </p:cNvGraphicFramePr>
          <p:nvPr>
            <p:ph idx="1"/>
            <p:extLst>
              <p:ext uri="{D42A27DB-BD31-4B8C-83A1-F6EECF244321}">
                <p14:modId xmlns:p14="http://schemas.microsoft.com/office/powerpoint/2010/main" val="3984183537"/>
              </p:ext>
            </p:extLst>
          </p:nvPr>
        </p:nvGraphicFramePr>
        <p:xfrm>
          <a:off x="525102" y="1676400"/>
          <a:ext cx="7856898" cy="3809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6EFFF85C-7E48-4869-8879-6B03CEC2806F}"/>
              </a:ext>
            </a:extLst>
          </p:cNvPr>
          <p:cNvSpPr>
            <a:spLocks noGrp="1"/>
          </p:cNvSpPr>
          <p:nvPr>
            <p:ph type="dt" sz="half" idx="10"/>
          </p:nvPr>
        </p:nvSpPr>
        <p:spPr/>
        <p:txBody>
          <a:bodyPr/>
          <a:lstStyle/>
          <a:p>
            <a:fld id="{021A4265-431D-4FA8-AE9A-B4C2A4968153}" type="datetime1">
              <a:rPr lang="vi-VN" smtClean="0"/>
              <a:t>29/03/2022</a:t>
            </a:fld>
            <a:endParaRPr lang="en-US" dirty="0"/>
          </a:p>
        </p:txBody>
      </p:sp>
      <p:sp>
        <p:nvSpPr>
          <p:cNvPr id="4" name="Slide Number Placeholder 3">
            <a:extLst>
              <a:ext uri="{FF2B5EF4-FFF2-40B4-BE49-F238E27FC236}">
                <a16:creationId xmlns:a16="http://schemas.microsoft.com/office/drawing/2014/main" id="{5011D2E9-92AF-4425-BDCC-4389133CE24A}"/>
              </a:ext>
            </a:extLst>
          </p:cNvPr>
          <p:cNvSpPr>
            <a:spLocks noGrp="1"/>
          </p:cNvSpPr>
          <p:nvPr>
            <p:ph type="sldNum" sz="quarter" idx="12"/>
          </p:nvPr>
        </p:nvSpPr>
        <p:spPr/>
        <p:txBody>
          <a:bodyPr/>
          <a:lstStyle/>
          <a:p>
            <a:fld id="{D6B6CE24-4802-4D54-95B4-BA344B65EA85}" type="slidenum">
              <a:rPr lang="en-US" smtClean="0"/>
              <a:pPr/>
              <a:t>8</a:t>
            </a:fld>
            <a:endParaRPr lang="en-US"/>
          </a:p>
        </p:txBody>
      </p:sp>
    </p:spTree>
    <p:extLst>
      <p:ext uri="{BB962C8B-B14F-4D97-AF65-F5344CB8AC3E}">
        <p14:creationId xmlns:p14="http://schemas.microsoft.com/office/powerpoint/2010/main" val="147064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E7D94E4-53AA-4145-87BF-A1C0329F8932}"/>
              </a:ext>
            </a:extLst>
          </p:cNvPr>
          <p:cNvGraphicFramePr>
            <a:graphicFrameLocks noGrp="1"/>
          </p:cNvGraphicFramePr>
          <p:nvPr>
            <p:ph idx="1"/>
            <p:extLst>
              <p:ext uri="{D42A27DB-BD31-4B8C-83A1-F6EECF244321}">
                <p14:modId xmlns:p14="http://schemas.microsoft.com/office/powerpoint/2010/main" val="3257043376"/>
              </p:ext>
            </p:extLst>
          </p:nvPr>
        </p:nvGraphicFramePr>
        <p:xfrm>
          <a:off x="323528" y="342860"/>
          <a:ext cx="8496944" cy="6172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C8C837FD-D052-4008-B60B-CC12F2452F60}"/>
              </a:ext>
            </a:extLst>
          </p:cNvPr>
          <p:cNvSpPr>
            <a:spLocks noGrp="1"/>
          </p:cNvSpPr>
          <p:nvPr>
            <p:ph type="dt" sz="half" idx="10"/>
          </p:nvPr>
        </p:nvSpPr>
        <p:spPr/>
        <p:txBody>
          <a:bodyPr/>
          <a:lstStyle/>
          <a:p>
            <a:fld id="{404291A2-57C2-47E4-A54E-9DC96D470602}" type="datetime1">
              <a:rPr lang="vi-VN" smtClean="0"/>
              <a:t>29/03/2022</a:t>
            </a:fld>
            <a:endParaRPr lang="en-US"/>
          </a:p>
        </p:txBody>
      </p:sp>
      <p:sp>
        <p:nvSpPr>
          <p:cNvPr id="3" name="Slide Number Placeholder 2">
            <a:extLst>
              <a:ext uri="{FF2B5EF4-FFF2-40B4-BE49-F238E27FC236}">
                <a16:creationId xmlns:a16="http://schemas.microsoft.com/office/drawing/2014/main" id="{F3F5F1BF-1258-4A50-8317-7126E7D580B7}"/>
              </a:ext>
            </a:extLst>
          </p:cNvPr>
          <p:cNvSpPr>
            <a:spLocks noGrp="1"/>
          </p:cNvSpPr>
          <p:nvPr>
            <p:ph type="sldNum" sz="quarter" idx="12"/>
          </p:nvPr>
        </p:nvSpPr>
        <p:spPr/>
        <p:txBody>
          <a:bodyPr/>
          <a:lstStyle/>
          <a:p>
            <a:fld id="{75214007-DB48-4964-A027-83B2317A78A8}" type="slidenum">
              <a:rPr lang="en-US" smtClean="0"/>
              <a:pPr/>
              <a:t>9</a:t>
            </a:fld>
            <a:endParaRPr lang="en-US"/>
          </a:p>
        </p:txBody>
      </p:sp>
    </p:spTree>
    <p:extLst>
      <p:ext uri="{BB962C8B-B14F-4D97-AF65-F5344CB8AC3E}">
        <p14:creationId xmlns:p14="http://schemas.microsoft.com/office/powerpoint/2010/main" val="2702772339"/>
      </p:ext>
    </p:extLst>
  </p:cSld>
  <p:clrMapOvr>
    <a:masterClrMapping/>
  </p:clrMapOvr>
</p:sld>
</file>

<file path=ppt/theme/theme1.xml><?xml version="1.0" encoding="utf-8"?>
<a:theme xmlns:a="http://schemas.openxmlformats.org/drawingml/2006/main" name="Office Theme">
  <a:themeElements>
    <a:clrScheme name="Custom 45">
      <a:dk1>
        <a:sysClr val="windowText" lastClr="000000"/>
      </a:dk1>
      <a:lt1>
        <a:sysClr val="window" lastClr="FFFFFF"/>
      </a:lt1>
      <a:dk2>
        <a:srgbClr val="0F633D"/>
      </a:dk2>
      <a:lt2>
        <a:srgbClr val="F4F3ED"/>
      </a:lt2>
      <a:accent1>
        <a:srgbClr val="2D7C5A"/>
      </a:accent1>
      <a:accent2>
        <a:srgbClr val="E0C749"/>
      </a:accent2>
      <a:accent3>
        <a:srgbClr val="C2A22E"/>
      </a:accent3>
      <a:accent4>
        <a:srgbClr val="6BB290"/>
      </a:accent4>
      <a:accent5>
        <a:srgbClr val="AFDCC9"/>
      </a:accent5>
      <a:accent6>
        <a:srgbClr val="2D7C5A"/>
      </a:accent6>
      <a:hlink>
        <a:srgbClr val="C2A22E"/>
      </a:hlink>
      <a:folHlink>
        <a:srgbClr val="C2A22E"/>
      </a:folHlink>
    </a:clrScheme>
    <a:fontScheme name="Custom 14">
      <a:majorFont>
        <a:latin typeface="Century Gothic"/>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ffice Them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M02810024 - Botany design slides - NEW.potx" id="{CDFB4076-E3FE-4570-A866-0E1887ADC605}" vid="{DA8B6290-EE3C-4116-A067-415C8169B2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{37E5EEF3-1115-4726-958C-1FDD7EAC78A0}tf02810024_win32</Template>
  <TotalTime>602</TotalTime>
  <Words>3761</Words>
  <Application>Microsoft Office PowerPoint</Application>
  <PresentationFormat>Trình chiếu Trên màn hình (4:3)</PresentationFormat>
  <Paragraphs>342</Paragraphs>
  <Slides>40</Slides>
  <Notes>11</Notes>
  <HiddenSlides>0</HiddenSlides>
  <MMClips>0</MMClips>
  <ScaleCrop>false</ScaleCrop>
  <HeadingPairs>
    <vt:vector size="4" baseType="variant">
      <vt:variant>
        <vt:lpstr>Chủ đề</vt:lpstr>
      </vt:variant>
      <vt:variant>
        <vt:i4>1</vt:i4>
      </vt:variant>
      <vt:variant>
        <vt:lpstr>Tiêu đề Bản chiếu</vt:lpstr>
      </vt:variant>
      <vt:variant>
        <vt:i4>40</vt:i4>
      </vt:variant>
    </vt:vector>
  </HeadingPairs>
  <TitlesOfParts>
    <vt:vector size="41" baseType="lpstr">
      <vt:lpstr>Office Theme</vt:lpstr>
      <vt:lpstr>Khám tâm thần</vt:lpstr>
      <vt:lpstr>Mục tiêu</vt:lpstr>
      <vt:lpstr>LÀM BỆNH ÁN </vt:lpstr>
      <vt:lpstr>BỆNH ÁN</vt:lpstr>
      <vt:lpstr>BỆNH SỬ (1) </vt:lpstr>
      <vt:lpstr>BỆNH SỬ (2)</vt:lpstr>
      <vt:lpstr>BỆNH SỬ (3)</vt:lpstr>
      <vt:lpstr>TIỀN SỬ</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Khám toàn thân (Review of systems)</vt:lpstr>
      <vt:lpstr>Khám tâm thần-MSE</vt:lpstr>
      <vt:lpstr>1. Ngoại hình và hành vi (Appearance and Behavior)</vt:lpstr>
      <vt:lpstr>1. Ngoại hình và hành vi (Appearance and Behavior)</vt:lpstr>
      <vt:lpstr>2. Hoạt động vận động (Motor activity)</vt:lpstr>
      <vt:lpstr>2. Hoạt động vận động (Motor activity)</vt:lpstr>
      <vt:lpstr>3. Lời nói (speech) </vt:lpstr>
      <vt:lpstr>4. Khí sắc-Cảm xúc</vt:lpstr>
      <vt:lpstr>4. Khí sắc-Cảm xúc</vt:lpstr>
      <vt:lpstr>4.Khí sắc-cảm xúc</vt:lpstr>
      <vt:lpstr>4.Khí sắc-cảm xúc</vt:lpstr>
      <vt:lpstr>Bản trình bày PowerPoint</vt:lpstr>
      <vt:lpstr>5.Tư duy (thought)</vt:lpstr>
      <vt:lpstr>Nội dung tư duy</vt:lpstr>
      <vt:lpstr>Nội dung tư duy</vt:lpstr>
      <vt:lpstr>Bản trình bày PowerPoint</vt:lpstr>
      <vt:lpstr>Bản trình bày PowerPoint</vt:lpstr>
      <vt:lpstr>Bản trình bày PowerPoint</vt:lpstr>
      <vt:lpstr>6. Rối loạn tri giác  (Perceptual disturbances)</vt:lpstr>
      <vt:lpstr>Ảo thanh</vt:lpstr>
      <vt:lpstr>Ảo thanh</vt:lpstr>
      <vt:lpstr>7. Nhận thức (Cognition)</vt:lpstr>
      <vt:lpstr>Tài liệu tham khảo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Khám tâm thần</dc:title>
  <dc:creator>Nguyễn Thị Thu Sương</dc:creator>
  <cp:lastModifiedBy>Nguyen Thi Thu Suong</cp:lastModifiedBy>
  <cp:revision>45</cp:revision>
  <dcterms:created xsi:type="dcterms:W3CDTF">2021-05-26T01:40:04Z</dcterms:created>
  <dcterms:modified xsi:type="dcterms:W3CDTF">2022-03-29T11:54:22Z</dcterms:modified>
</cp:coreProperties>
</file>